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Lst>
  <p:notesMasterIdLst>
    <p:notesMasterId r:id="rId21"/>
  </p:notesMasterIdLst>
  <p:sldIdLst>
    <p:sldId id="257" r:id="rId4"/>
    <p:sldId id="258" r:id="rId5"/>
    <p:sldId id="259" r:id="rId6"/>
    <p:sldId id="272" r:id="rId7"/>
    <p:sldId id="271" r:id="rId8"/>
    <p:sldId id="260" r:id="rId9"/>
    <p:sldId id="273" r:id="rId10"/>
    <p:sldId id="261" r:id="rId11"/>
    <p:sldId id="262" r:id="rId12"/>
    <p:sldId id="263" r:id="rId13"/>
    <p:sldId id="264" r:id="rId14"/>
    <p:sldId id="265" r:id="rId15"/>
    <p:sldId id="266" r:id="rId16"/>
    <p:sldId id="267" r:id="rId17"/>
    <p:sldId id="268" r:id="rId18"/>
    <p:sldId id="269" r:id="rId19"/>
    <p:sldId id="270"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16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2.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0B0DDC-31C6-42F6-AABE-8AB6971081E9}" type="datetimeFigureOut">
              <a:rPr lang="en-US" smtClean="0"/>
              <a:t>11/5/2015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A2A633-B725-4C6E-9DA4-4E5B57D2ADA4}" type="slidenum">
              <a:rPr lang="en-US" smtClean="0"/>
              <a:t>‹#›</a:t>
            </a:fld>
            <a:endParaRPr lang="en-US"/>
          </a:p>
        </p:txBody>
      </p:sp>
    </p:spTree>
    <p:extLst>
      <p:ext uri="{BB962C8B-B14F-4D97-AF65-F5344CB8AC3E}">
        <p14:creationId xmlns:p14="http://schemas.microsoft.com/office/powerpoint/2010/main" val="1889958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11/5/2015 5:17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extLst>
      <p:ext uri="{BB962C8B-B14F-4D97-AF65-F5344CB8AC3E}">
        <p14:creationId xmlns:p14="http://schemas.microsoft.com/office/powerpoint/2010/main" val="3660829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advTm="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advTm="5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22098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advTm="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Tm="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advTm="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advTm="5000">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advTm="5000">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12 </a:t>
            </a:r>
            <a:r>
              <a:rPr lang="en-US" dirty="0"/>
              <a:t>Disgusting Foods Your Grandparents Loved</a:t>
            </a:r>
          </a:p>
        </p:txBody>
      </p:sp>
      <p:sp>
        <p:nvSpPr>
          <p:cNvPr id="3" name="Subtitle 2"/>
          <p:cNvSpPr>
            <a:spLocks noGrp="1"/>
          </p:cNvSpPr>
          <p:nvPr>
            <p:ph type="subTitle" idx="1"/>
          </p:nvPr>
        </p:nvSpPr>
        <p:spPr>
          <a:xfrm>
            <a:off x="730249" y="4344988"/>
            <a:ext cx="7681913" cy="1370012"/>
          </a:xfrm>
        </p:spPr>
        <p:txBody>
          <a:bodyPr>
            <a:normAutofit/>
          </a:bodyPr>
          <a:lstStyle/>
          <a:p>
            <a:r>
              <a:rPr lang="en-US" dirty="0" smtClean="0"/>
              <a:t>I’m lucky that neither my wife, my mother, nor my mother-in-law ever tried to make any of these.</a:t>
            </a:r>
            <a:endParaRPr lang="en-US" dirty="0"/>
          </a:p>
        </p:txBody>
      </p:sp>
    </p:spTree>
  </p:cSld>
  <p:clrMapOvr>
    <a:masterClrMapping/>
  </p:clrMapOvr>
  <p:transition advTm="5000">
    <p:fade/>
    <p:sndAc>
      <p:stSnd>
        <p:snd r:embed="rId3" name="applause.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Scotch Eggs</a:t>
            </a:r>
          </a:p>
        </p:txBody>
      </p:sp>
      <p:sp>
        <p:nvSpPr>
          <p:cNvPr id="3" name="Text Placeholder 2"/>
          <p:cNvSpPr>
            <a:spLocks noGrp="1"/>
          </p:cNvSpPr>
          <p:nvPr>
            <p:ph type="body" sz="quarter" idx="10"/>
          </p:nvPr>
        </p:nvSpPr>
        <p:spPr>
          <a:xfrm>
            <a:off x="0" y="4661278"/>
            <a:ext cx="9144000" cy="2314480"/>
          </a:xfrm>
        </p:spPr>
        <p:txBody>
          <a:bodyPr/>
          <a:lstStyle/>
          <a:p>
            <a:r>
              <a:rPr lang="en-US" dirty="0" smtClean="0"/>
              <a:t>Okay</a:t>
            </a:r>
            <a:r>
              <a:rPr lang="en-US" dirty="0"/>
              <a:t>, this one takes the cake. You basically stick eggs inside a mystery meat. You also put a little scotch in there for good luck. This looks disgusting and is disgusting.</a:t>
            </a: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833438"/>
            <a:ext cx="5249672" cy="381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7923459"/>
      </p:ext>
    </p:extLst>
  </p:cSld>
  <p:clrMapOvr>
    <a:masterClrMapping/>
  </p:clrMapOvr>
  <p:transition advTm="5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188"/>
            <a:ext cx="9144000" cy="609398"/>
          </a:xfrm>
        </p:spPr>
        <p:txBody>
          <a:bodyPr/>
          <a:lstStyle/>
          <a:p>
            <a:r>
              <a:rPr lang="en-US" sz="4400" dirty="0"/>
              <a:t>Deep Fried Prawns in Sesame Mayonnaise</a:t>
            </a:r>
          </a:p>
        </p:txBody>
      </p:sp>
      <p:sp>
        <p:nvSpPr>
          <p:cNvPr id="3" name="Text Placeholder 2"/>
          <p:cNvSpPr>
            <a:spLocks noGrp="1"/>
          </p:cNvSpPr>
          <p:nvPr>
            <p:ph type="body" sz="quarter" idx="10"/>
          </p:nvPr>
        </p:nvSpPr>
        <p:spPr>
          <a:xfrm>
            <a:off x="0" y="4813301"/>
            <a:ext cx="9144000" cy="2314480"/>
          </a:xfrm>
        </p:spPr>
        <p:txBody>
          <a:bodyPr/>
          <a:lstStyle/>
          <a:p>
            <a:r>
              <a:rPr lang="en-US" dirty="0" smtClean="0"/>
              <a:t>It </a:t>
            </a:r>
            <a:r>
              <a:rPr lang="en-US" dirty="0"/>
              <a:t>just looks like a deep fried stew with vegetables all rolled into one. People in the 70's used to eat this, but you'd be hard-pressed to find anyone who would order this today.</a:t>
            </a:r>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833438"/>
            <a:ext cx="5476875" cy="397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9370706"/>
      </p:ext>
    </p:extLst>
  </p:cSld>
  <p:clrMapOvr>
    <a:masterClrMapping/>
  </p:clrMapOvr>
  <p:transition advTm="6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smtClean="0"/>
              <a:t>Monterey </a:t>
            </a:r>
            <a:r>
              <a:rPr lang="en-US" dirty="0" err="1"/>
              <a:t>Souffle</a:t>
            </a:r>
            <a:r>
              <a:rPr lang="en-US" dirty="0"/>
              <a:t> Salad</a:t>
            </a:r>
            <a:br>
              <a:rPr lang="en-US" dirty="0"/>
            </a:br>
            <a:endParaRPr lang="en-US" dirty="0"/>
          </a:p>
        </p:txBody>
      </p:sp>
      <p:sp>
        <p:nvSpPr>
          <p:cNvPr id="3" name="Text Placeholder 2"/>
          <p:cNvSpPr>
            <a:spLocks noGrp="1"/>
          </p:cNvSpPr>
          <p:nvPr>
            <p:ph type="body" sz="quarter" idx="10"/>
          </p:nvPr>
        </p:nvSpPr>
        <p:spPr>
          <a:xfrm>
            <a:off x="21210" y="4647138"/>
            <a:ext cx="9122790" cy="2215991"/>
          </a:xfrm>
        </p:spPr>
        <p:txBody>
          <a:bodyPr/>
          <a:lstStyle/>
          <a:p>
            <a:r>
              <a:rPr lang="en-US" dirty="0" smtClean="0"/>
              <a:t>All </a:t>
            </a:r>
            <a:r>
              <a:rPr lang="en-US" dirty="0"/>
              <a:t>you do is take some </a:t>
            </a:r>
            <a:r>
              <a:rPr lang="en-US" dirty="0" err="1"/>
              <a:t>jello</a:t>
            </a:r>
            <a:r>
              <a:rPr lang="en-US" dirty="0"/>
              <a:t>, add some mayo and lemon juice and freeze. After 15 minutes add in some tuna, olives and pimento. Sounds yummy, I know. Again, this did actually exist; we try not to think about it though.</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065" y="833438"/>
            <a:ext cx="5144809" cy="3738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9104070"/>
      </p:ext>
    </p:extLst>
  </p:cSld>
  <p:clrMapOvr>
    <a:masterClrMapping/>
  </p:clrMapOvr>
  <p:transition advTm="6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64797"/>
          </a:xfrm>
        </p:spPr>
        <p:txBody>
          <a:bodyPr/>
          <a:lstStyle/>
          <a:p>
            <a:r>
              <a:rPr lang="en-US" dirty="0" smtClean="0"/>
              <a:t>Frosted </a:t>
            </a:r>
            <a:r>
              <a:rPr lang="en-US" dirty="0"/>
              <a:t>Lime Walnut</a:t>
            </a:r>
          </a:p>
        </p:txBody>
      </p:sp>
      <p:sp>
        <p:nvSpPr>
          <p:cNvPr id="3" name="Text Placeholder 2"/>
          <p:cNvSpPr>
            <a:spLocks noGrp="1"/>
          </p:cNvSpPr>
          <p:nvPr>
            <p:ph type="body" sz="quarter" idx="10"/>
          </p:nvPr>
        </p:nvSpPr>
        <p:spPr>
          <a:xfrm>
            <a:off x="5334000" y="685800"/>
            <a:ext cx="3810000" cy="5515356"/>
          </a:xfrm>
        </p:spPr>
        <p:txBody>
          <a:bodyPr/>
          <a:lstStyle/>
          <a:p>
            <a:endParaRPr lang="en-US" dirty="0"/>
          </a:p>
          <a:p>
            <a:r>
              <a:rPr lang="en-US" dirty="0"/>
              <a:t>Are they running out of ideas here or what! You mix pimento, cottage cheese, lime </a:t>
            </a:r>
            <a:r>
              <a:rPr lang="en-US" dirty="0" err="1"/>
              <a:t>jello</a:t>
            </a:r>
            <a:r>
              <a:rPr lang="en-US" dirty="0"/>
              <a:t>, celery and walnuts. Frost with cream cheese. I know this came from the 60's, but come on!</a:t>
            </a:r>
          </a:p>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3437"/>
            <a:ext cx="5019675" cy="3647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3217246"/>
      </p:ext>
    </p:extLst>
  </p:cSld>
  <p:clrMapOvr>
    <a:masterClrMapping/>
  </p:clrMapOvr>
  <p:transition advTm="7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Shrimp Sandwich Roll</a:t>
            </a:r>
          </a:p>
        </p:txBody>
      </p:sp>
      <p:sp>
        <p:nvSpPr>
          <p:cNvPr id="3" name="Text Placeholder 2"/>
          <p:cNvSpPr>
            <a:spLocks noGrp="1"/>
          </p:cNvSpPr>
          <p:nvPr>
            <p:ph type="body" sz="quarter" idx="10"/>
          </p:nvPr>
        </p:nvSpPr>
        <p:spPr>
          <a:xfrm>
            <a:off x="5334000" y="838200"/>
            <a:ext cx="3810000" cy="5515356"/>
          </a:xfrm>
        </p:spPr>
        <p:txBody>
          <a:bodyPr/>
          <a:lstStyle/>
          <a:p>
            <a:endParaRPr lang="en-US" dirty="0"/>
          </a:p>
          <a:p>
            <a:r>
              <a:rPr lang="en-US" dirty="0"/>
              <a:t>A sandwich with shrimp spread might taste pretty good, but turning it into this pink frosted log is </a:t>
            </a:r>
            <a:r>
              <a:rPr lang="en-US" dirty="0" smtClean="0"/>
              <a:t>upsetting. </a:t>
            </a:r>
            <a:r>
              <a:rPr lang="en-US" dirty="0"/>
              <a:t>I'll just have my sandwich with the contents between two slices of bread, please!</a:t>
            </a:r>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4714875" cy="3426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991085"/>
      </p:ext>
    </p:extLst>
  </p:cSld>
  <p:clrMapOvr>
    <a:masterClrMapping/>
  </p:clrMapOvr>
  <p:transition advTm="7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Lime Cheese Salad</a:t>
            </a:r>
          </a:p>
        </p:txBody>
      </p:sp>
      <p:sp>
        <p:nvSpPr>
          <p:cNvPr id="3" name="Text Placeholder 2"/>
          <p:cNvSpPr>
            <a:spLocks noGrp="1"/>
          </p:cNvSpPr>
          <p:nvPr>
            <p:ph type="body" sz="quarter" idx="10"/>
          </p:nvPr>
        </p:nvSpPr>
        <p:spPr>
          <a:xfrm>
            <a:off x="5172074" y="228600"/>
            <a:ext cx="3819525" cy="6303264"/>
          </a:xfrm>
        </p:spPr>
        <p:txBody>
          <a:bodyPr/>
          <a:lstStyle/>
          <a:p>
            <a:endParaRPr lang="en-US" dirty="0"/>
          </a:p>
          <a:p>
            <a:r>
              <a:rPr lang="en-US" dirty="0"/>
              <a:t>Okay, what's with all these "salads" made from gelatin? This one includes the disgusting combination of cottage cheese, mayonnaise, onions, and lime </a:t>
            </a:r>
            <a:r>
              <a:rPr lang="en-US" dirty="0" err="1" smtClean="0"/>
              <a:t>Jello</a:t>
            </a:r>
            <a:r>
              <a:rPr lang="en-US" dirty="0"/>
              <a:t>. Not ready to barf yet? Well you also fill the center with seafood salad.</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43000"/>
            <a:ext cx="5095875" cy="3703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7375711"/>
      </p:ext>
    </p:extLst>
  </p:cSld>
  <p:clrMapOvr>
    <a:masterClrMapping/>
  </p:clrMapOvr>
  <p:transition advTm="7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Ring-Around-The-Tuna</a:t>
            </a:r>
          </a:p>
        </p:txBody>
      </p:sp>
      <p:sp>
        <p:nvSpPr>
          <p:cNvPr id="3" name="Text Placeholder 2"/>
          <p:cNvSpPr>
            <a:spLocks noGrp="1"/>
          </p:cNvSpPr>
          <p:nvPr>
            <p:ph type="body" sz="quarter" idx="10"/>
          </p:nvPr>
        </p:nvSpPr>
        <p:spPr>
          <a:xfrm>
            <a:off x="5791200" y="685800"/>
            <a:ext cx="3352800" cy="5515356"/>
          </a:xfrm>
        </p:spPr>
        <p:txBody>
          <a:bodyPr/>
          <a:lstStyle/>
          <a:p>
            <a:endParaRPr lang="en-US" dirty="0"/>
          </a:p>
          <a:p>
            <a:r>
              <a:rPr lang="en-US" dirty="0"/>
              <a:t>All you do is take some tuna and add in some gelatin, pimento, olives, vinegar and onion. Chill it and set in a mold. This just whets the appetite, doesn't it?</a:t>
            </a:r>
          </a:p>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5669123" cy="4119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3102870"/>
      </p:ext>
    </p:extLst>
  </p:cSld>
  <p:clrMapOvr>
    <a:masterClrMapping/>
  </p:clrMapOvr>
  <p:transition advTm="7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Jellied Tomato Refresher</a:t>
            </a:r>
          </a:p>
        </p:txBody>
      </p:sp>
      <p:sp>
        <p:nvSpPr>
          <p:cNvPr id="3" name="Text Placeholder 2"/>
          <p:cNvSpPr>
            <a:spLocks noGrp="1"/>
          </p:cNvSpPr>
          <p:nvPr>
            <p:ph type="body" sz="quarter" idx="10"/>
          </p:nvPr>
        </p:nvSpPr>
        <p:spPr>
          <a:xfrm>
            <a:off x="5681444" y="990601"/>
            <a:ext cx="3462556" cy="5416868"/>
          </a:xfrm>
        </p:spPr>
        <p:txBody>
          <a:bodyPr/>
          <a:lstStyle/>
          <a:p>
            <a:r>
              <a:rPr lang="en-US" dirty="0" smtClean="0"/>
              <a:t>I </a:t>
            </a:r>
            <a:r>
              <a:rPr lang="en-US" dirty="0"/>
              <a:t>definitely wouldn't call this goopy concoction refreshing. Apparently, this is supposed to be a drink made from tomato sauce, green pepper flakes, broth, and garlic salt.</a:t>
            </a:r>
          </a:p>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1"/>
            <a:ext cx="5452844"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4089225"/>
      </p:ext>
    </p:extLst>
  </p:cSld>
  <p:clrMapOvr>
    <a:masterClrMapping/>
  </p:clrMapOvr>
  <p:transition advTm="7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sz="quarter" idx="10"/>
          </p:nvPr>
        </p:nvSpPr>
        <p:spPr>
          <a:xfrm>
            <a:off x="381000" y="1411552"/>
            <a:ext cx="8382000" cy="4284250"/>
          </a:xfrm>
        </p:spPr>
        <p:txBody>
          <a:bodyPr/>
          <a:lstStyle/>
          <a:p>
            <a:endParaRPr lang="en-US" dirty="0"/>
          </a:p>
          <a:p>
            <a:r>
              <a:rPr lang="en-US" dirty="0"/>
              <a:t>We've come a long way since our </a:t>
            </a:r>
            <a:r>
              <a:rPr lang="en-US" dirty="0" smtClean="0"/>
              <a:t>grandparent's </a:t>
            </a:r>
            <a:r>
              <a:rPr lang="en-US" dirty="0"/>
              <a:t>were kids. While we have made advancements in technology, medicine, and many other facets of life, we've also made strides in the culinary world</a:t>
            </a:r>
            <a:r>
              <a:rPr lang="en-US" dirty="0" smtClean="0"/>
              <a:t>.</a:t>
            </a:r>
          </a:p>
          <a:p>
            <a:r>
              <a:rPr lang="en-US" dirty="0" smtClean="0"/>
              <a:t>A few of these have possibilities with a few alterations, like leaving tuna out of </a:t>
            </a:r>
            <a:r>
              <a:rPr lang="en-US" dirty="0" err="1" smtClean="0"/>
              <a:t>Jello</a:t>
            </a:r>
            <a:r>
              <a:rPr lang="en-US" smtClean="0"/>
              <a:t>.</a:t>
            </a:r>
            <a:endParaRPr lang="en-US" dirty="0"/>
          </a:p>
          <a:p>
            <a:endParaRPr lang="en-US" dirty="0"/>
          </a:p>
        </p:txBody>
      </p:sp>
    </p:spTree>
    <p:extLst>
      <p:ext uri="{BB962C8B-B14F-4D97-AF65-F5344CB8AC3E}">
        <p14:creationId xmlns:p14="http://schemas.microsoft.com/office/powerpoint/2010/main" val="2549204140"/>
      </p:ext>
    </p:extLst>
  </p:cSld>
  <p:clrMapOvr>
    <a:masterClrMapping/>
  </p:clrMapOvr>
  <p:transition spd="slow" advTm="9000">
    <p:fade/>
    <p:sndAc>
      <p:stSnd loop="1">
        <p:snd r:embed="rId2" name="Persian Kingdom.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64797"/>
          </a:xfrm>
        </p:spPr>
        <p:txBody>
          <a:bodyPr/>
          <a:lstStyle/>
          <a:p>
            <a:r>
              <a:rPr lang="en-US" dirty="0" smtClean="0"/>
              <a:t>Liver </a:t>
            </a:r>
            <a:r>
              <a:rPr lang="en-US" dirty="0"/>
              <a:t>Sausage Pineapple</a:t>
            </a:r>
          </a:p>
        </p:txBody>
      </p:sp>
      <p:sp>
        <p:nvSpPr>
          <p:cNvPr id="3" name="Text Placeholder 2"/>
          <p:cNvSpPr>
            <a:spLocks noGrp="1"/>
          </p:cNvSpPr>
          <p:nvPr>
            <p:ph type="body" sz="quarter" idx="10"/>
          </p:nvPr>
        </p:nvSpPr>
        <p:spPr>
          <a:xfrm>
            <a:off x="228600" y="4659059"/>
            <a:ext cx="8382000" cy="2210862"/>
          </a:xfrm>
        </p:spPr>
        <p:txBody>
          <a:bodyPr/>
          <a:lstStyle/>
          <a:p>
            <a:r>
              <a:rPr lang="en-US" dirty="0"/>
              <a:t>You take a liver sausage and turn it into a pineapple using things like mayo and mustard. The disgusting concoction was featured in cookbooks of the early 1950's, but we don't see how anyone could've stomached it.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066800"/>
            <a:ext cx="4943475" cy="3592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9766085"/>
      </p:ext>
    </p:extLst>
  </p:cSld>
  <p:clrMapOvr>
    <a:masterClrMapping/>
  </p:clrMapOvr>
  <p:transition advTm="8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has possibilities</a:t>
            </a:r>
            <a:endParaRPr lang="en-US" dirty="0"/>
          </a:p>
        </p:txBody>
      </p:sp>
      <p:sp>
        <p:nvSpPr>
          <p:cNvPr id="3" name="Text Placeholder 2"/>
          <p:cNvSpPr>
            <a:spLocks noGrp="1"/>
          </p:cNvSpPr>
          <p:nvPr>
            <p:ph type="body" sz="quarter" idx="10"/>
          </p:nvPr>
        </p:nvSpPr>
        <p:spPr>
          <a:xfrm>
            <a:off x="381000" y="1411552"/>
            <a:ext cx="8382000" cy="1772793"/>
          </a:xfrm>
        </p:spPr>
        <p:txBody>
          <a:bodyPr/>
          <a:lstStyle/>
          <a:p>
            <a:r>
              <a:rPr lang="en-US" dirty="0" smtClean="0"/>
              <a:t>One could use this as a cracker spread, but don’t try to make it look like a pineapple. I think the “pineapple” might look much worse than it would taste.</a:t>
            </a:r>
            <a:endParaRPr lang="en-US" dirty="0"/>
          </a:p>
        </p:txBody>
      </p:sp>
      <p:pic>
        <p:nvPicPr>
          <p:cNvPr id="1433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98000"/>
                    </a14:imgEffect>
                  </a14:imgLayer>
                </a14:imgProps>
              </a:ext>
              <a:ext uri="{28A0092B-C50C-407E-A947-70E740481C1C}">
                <a14:useLocalDpi xmlns:a14="http://schemas.microsoft.com/office/drawing/2010/main" val="0"/>
              </a:ext>
            </a:extLst>
          </a:blip>
          <a:srcRect t="21031"/>
          <a:stretch/>
        </p:blipFill>
        <p:spPr bwMode="auto">
          <a:xfrm>
            <a:off x="6934199" y="152401"/>
            <a:ext cx="2189505" cy="1729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124200"/>
            <a:ext cx="4724400"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5350750"/>
      </p:ext>
    </p:extLst>
  </p:cSld>
  <p:clrMapOvr>
    <a:masterClrMapping/>
  </p:clrMapOvr>
  <p:transition advTm="6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 up of Liver Sausage Pineapple</a:t>
            </a:r>
            <a:endParaRPr lang="en-US" dirty="0"/>
          </a:p>
        </p:txBody>
      </p:sp>
      <p:sp>
        <p:nvSpPr>
          <p:cNvPr id="3" name="Text Placeholder 2"/>
          <p:cNvSpPr>
            <a:spLocks noGrp="1"/>
          </p:cNvSpPr>
          <p:nvPr>
            <p:ph type="body" sz="quarter" idx="10"/>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143750" cy="519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1334994"/>
      </p:ext>
    </p:extLst>
  </p:cSld>
  <p:clrMapOvr>
    <a:masterClrMapping/>
  </p:clrMapOvr>
  <p:transition advTm="5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Perfection Salad</a:t>
            </a:r>
          </a:p>
        </p:txBody>
      </p:sp>
      <p:sp>
        <p:nvSpPr>
          <p:cNvPr id="3" name="Text Placeholder 2"/>
          <p:cNvSpPr>
            <a:spLocks noGrp="1"/>
          </p:cNvSpPr>
          <p:nvPr>
            <p:ph type="body" sz="quarter" idx="10"/>
          </p:nvPr>
        </p:nvSpPr>
        <p:spPr>
          <a:xfrm>
            <a:off x="381000" y="4800599"/>
            <a:ext cx="8382000" cy="1912485"/>
          </a:xfrm>
        </p:spPr>
        <p:txBody>
          <a:bodyPr/>
          <a:lstStyle/>
          <a:p>
            <a:r>
              <a:rPr lang="en-US" dirty="0" smtClean="0"/>
              <a:t>Um</a:t>
            </a:r>
            <a:r>
              <a:rPr lang="en-US" dirty="0"/>
              <a:t>, this does not look like any salad I've ever seen. You basically take any sort of vegetable and vegetable juice you want, and add in gelatin. Then chill.</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833438"/>
            <a:ext cx="5334000" cy="3876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2081859"/>
      </p:ext>
    </p:extLst>
  </p:cSld>
  <p:clrMapOvr>
    <a:masterClrMapping/>
  </p:clrMapOvr>
  <p:transition advTm="5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Possibility</a:t>
            </a:r>
            <a:endParaRPr lang="en-US" dirty="0"/>
          </a:p>
        </p:txBody>
      </p:sp>
      <p:sp>
        <p:nvSpPr>
          <p:cNvPr id="3" name="Text Placeholder 2"/>
          <p:cNvSpPr>
            <a:spLocks noGrp="1"/>
          </p:cNvSpPr>
          <p:nvPr>
            <p:ph type="body" sz="quarter" idx="10"/>
          </p:nvPr>
        </p:nvSpPr>
        <p:spPr>
          <a:xfrm>
            <a:off x="381000" y="1411552"/>
            <a:ext cx="8382000" cy="1871282"/>
          </a:xfrm>
        </p:spPr>
        <p:txBody>
          <a:bodyPr/>
          <a:lstStyle/>
          <a:p>
            <a:r>
              <a:rPr lang="en-US" dirty="0" smtClean="0"/>
              <a:t>Shred carrots and mix them in with orange </a:t>
            </a:r>
            <a:r>
              <a:rPr lang="en-US" dirty="0" err="1" smtClean="0"/>
              <a:t>Jello</a:t>
            </a:r>
            <a:endParaRPr lang="en-US" dirty="0" smtClean="0"/>
          </a:p>
          <a:p>
            <a:r>
              <a:rPr lang="en-US" dirty="0" smtClean="0"/>
              <a:t>Or add drained tropical fruit salad (canned) to orange </a:t>
            </a:r>
            <a:r>
              <a:rPr lang="en-US" dirty="0" err="1" smtClean="0"/>
              <a:t>Jello</a:t>
            </a:r>
            <a:r>
              <a:rPr lang="en-US" dirty="0" smtClean="0"/>
              <a:t>. Possibly mix in something like a whipped topping to make it more “fluffy.”</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86" y="3428700"/>
            <a:ext cx="2900313" cy="217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394168"/>
            <a:ext cx="2932738" cy="2199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7099" y="3418487"/>
            <a:ext cx="3106549" cy="2175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9105331"/>
      </p:ext>
    </p:extLst>
  </p:cSld>
  <p:clrMapOvr>
    <a:masterClrMapping/>
  </p:clrMapOvr>
  <p:transition advTm="7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smtClean="0"/>
              <a:t>Ham </a:t>
            </a:r>
            <a:r>
              <a:rPr lang="en-US" dirty="0"/>
              <a:t>and Banana Hollandaise</a:t>
            </a:r>
            <a:br>
              <a:rPr lang="en-US" dirty="0"/>
            </a:br>
            <a:endParaRPr lang="en-US" dirty="0"/>
          </a:p>
        </p:txBody>
      </p:sp>
      <p:sp>
        <p:nvSpPr>
          <p:cNvPr id="3" name="Text Placeholder 2"/>
          <p:cNvSpPr>
            <a:spLocks noGrp="1"/>
          </p:cNvSpPr>
          <p:nvPr>
            <p:ph type="body" sz="quarter" idx="10"/>
          </p:nvPr>
        </p:nvSpPr>
        <p:spPr>
          <a:xfrm>
            <a:off x="-36136" y="4813300"/>
            <a:ext cx="9180136" cy="1772793"/>
          </a:xfrm>
        </p:spPr>
        <p:txBody>
          <a:bodyPr/>
          <a:lstStyle/>
          <a:p>
            <a:r>
              <a:rPr lang="en-US" dirty="0"/>
              <a:t>You sprinkle the bananas with lemon juice and roll in ham. Add some mustard and bake for ten minutes. Yes, this was actually a thing. I know it sounds horrible to think about, but it did exist.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833438"/>
            <a:ext cx="5476875" cy="397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5892096"/>
      </p:ext>
    </p:extLst>
  </p:cSld>
  <p:clrMapOvr>
    <a:masterClrMapping/>
  </p:clrMapOvr>
  <p:transition advTm="6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Glace Fish Mold</a:t>
            </a:r>
          </a:p>
        </p:txBody>
      </p:sp>
      <p:sp>
        <p:nvSpPr>
          <p:cNvPr id="3" name="Text Placeholder 2"/>
          <p:cNvSpPr>
            <a:spLocks noGrp="1"/>
          </p:cNvSpPr>
          <p:nvPr>
            <p:ph type="body" sz="quarter" idx="10"/>
          </p:nvPr>
        </p:nvSpPr>
        <p:spPr>
          <a:xfrm>
            <a:off x="0" y="4868673"/>
            <a:ext cx="9144000" cy="1772793"/>
          </a:xfrm>
        </p:spPr>
        <p:txBody>
          <a:bodyPr/>
          <a:lstStyle/>
          <a:p>
            <a:r>
              <a:rPr lang="en-US" dirty="0" smtClean="0"/>
              <a:t>Prepare </a:t>
            </a:r>
            <a:r>
              <a:rPr lang="en-US" dirty="0"/>
              <a:t>the </a:t>
            </a:r>
            <a:r>
              <a:rPr lang="en-US" dirty="0" err="1"/>
              <a:t>jello</a:t>
            </a:r>
            <a:r>
              <a:rPr lang="en-US" dirty="0"/>
              <a:t> and add in all the tuna, pimento and olives. Chill it and make it into a fish mold. It's basically combining a tuna fish mold and gelatin mold into one</a:t>
            </a:r>
            <a:r>
              <a:rPr lang="en-US" dirty="0" smtClean="0"/>
              <a:t>.</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833438"/>
            <a:ext cx="5553075" cy="403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3857500"/>
      </p:ext>
    </p:extLst>
  </p:cSld>
  <p:clrMapOvr>
    <a:masterClrMapping/>
  </p:clrMapOvr>
  <p:transition advTm="6000">
    <p:fade/>
  </p:transition>
</p:sld>
</file>

<file path=ppt/theme/theme1.xml><?xml version="1.0" encoding="utf-8"?>
<a:theme xmlns:a="http://schemas.openxmlformats.org/drawingml/2006/main" name="1_Brushed metal and curves - Gold Brown Segoe">
  <a:themeElements>
    <a:clrScheme name="Gold Template Template">
      <a:dk1>
        <a:srgbClr val="000000"/>
      </a:dk1>
      <a:lt1>
        <a:srgbClr val="FFFFFF"/>
      </a:lt1>
      <a:dk2>
        <a:srgbClr val="AF8621"/>
      </a:dk2>
      <a:lt2>
        <a:srgbClr val="FFFC80"/>
      </a:lt2>
      <a:accent1>
        <a:srgbClr val="FFC000"/>
      </a:accent1>
      <a:accent2>
        <a:srgbClr val="0684A2"/>
      </a:accent2>
      <a:accent3>
        <a:srgbClr val="DF8045"/>
      </a:accent3>
      <a:accent4>
        <a:srgbClr val="919E7A"/>
      </a:accent4>
      <a:accent5>
        <a:srgbClr val="FF9929"/>
      </a:accent5>
      <a:accent6>
        <a:srgbClr val="7D3DA1"/>
      </a:accent6>
      <a:hlink>
        <a:srgbClr val="F3EB4F"/>
      </a:hlink>
      <a:folHlink>
        <a:srgbClr val="F0ED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50CE607-4B37-4974-BFE3-75DCC188DD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1_Brushed metal and curves - Gold Brown Segoe</Template>
  <TotalTime>48</TotalTime>
  <Words>776</Words>
  <Application>Microsoft Office PowerPoint</Application>
  <PresentationFormat>On-screen Show (4:3)</PresentationFormat>
  <Paragraphs>43</Paragraphs>
  <Slides>17</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Courier New</vt:lpstr>
      <vt:lpstr>Wingdings</vt:lpstr>
      <vt:lpstr>1_Brushed metal and curves - Gold Brown Segoe</vt:lpstr>
      <vt:lpstr>White with Courier font for code slides</vt:lpstr>
      <vt:lpstr>12 Disgusting Foods Your Grandparents Loved</vt:lpstr>
      <vt:lpstr>PowerPoint Presentation</vt:lpstr>
      <vt:lpstr>Liver Sausage Pineapple</vt:lpstr>
      <vt:lpstr>It has possibilities</vt:lpstr>
      <vt:lpstr>Close up of Liver Sausage Pineapple</vt:lpstr>
      <vt:lpstr>Perfection Salad</vt:lpstr>
      <vt:lpstr>Possibility</vt:lpstr>
      <vt:lpstr>Ham and Banana Hollandaise </vt:lpstr>
      <vt:lpstr>Glace Fish Mold</vt:lpstr>
      <vt:lpstr>Scotch Eggs</vt:lpstr>
      <vt:lpstr>Deep Fried Prawns in Sesame Mayonnaise</vt:lpstr>
      <vt:lpstr>Monterey Souffle Salad </vt:lpstr>
      <vt:lpstr>Frosted Lime Walnut</vt:lpstr>
      <vt:lpstr>Shrimp Sandwich Roll</vt:lpstr>
      <vt:lpstr>Lime Cheese Salad</vt:lpstr>
      <vt:lpstr>Ring-Around-The-Tuna</vt:lpstr>
      <vt:lpstr>Jellied Tomato Refresher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Disgusting Foods Your Grandparents Loved</dc:title>
  <dc:creator>Naumann, Joseph A.</dc:creator>
  <cp:lastModifiedBy>Naumann, Joseph A.</cp:lastModifiedBy>
  <cp:revision>8</cp:revision>
  <dcterms:created xsi:type="dcterms:W3CDTF">2015-11-05T22:20:46Z</dcterms:created>
  <dcterms:modified xsi:type="dcterms:W3CDTF">2015-11-05T23:24:02Z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TC102867229990</vt:lpwstr>
  </property>
</Properties>
</file>