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C5C9"/>
    <a:srgbClr val="FEFBFD"/>
    <a:srgbClr val="FEFDFD"/>
    <a:srgbClr val="FFFDFD"/>
    <a:srgbClr val="FFFEFD"/>
    <a:srgbClr val="FEFEFE"/>
    <a:srgbClr val="FDFBFD"/>
    <a:srgbClr val="FF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61" autoAdjust="0"/>
    <p:restoredTop sz="94660"/>
  </p:normalViewPr>
  <p:slideViewPr>
    <p:cSldViewPr>
      <p:cViewPr varScale="1">
        <p:scale>
          <a:sx n="79" d="100"/>
          <a:sy n="79" d="100"/>
        </p:scale>
        <p:origin x="198" y="1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5364"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DF3F48A-B5B6-4F91-8580-9AEEA1997134}" type="slidenum">
              <a:rPr lang="en-US" altLang="en-US"/>
              <a:pPr/>
              <a:t>‹#›</a:t>
            </a:fld>
            <a:endParaRPr lang="en-US" altLang="en-US"/>
          </a:p>
        </p:txBody>
      </p:sp>
    </p:spTree>
    <p:extLst>
      <p:ext uri="{BB962C8B-B14F-4D97-AF65-F5344CB8AC3E}">
        <p14:creationId xmlns:p14="http://schemas.microsoft.com/office/powerpoint/2010/main" val="12401586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D2A6F1-155F-4326-904F-4E6816EA16C3}" type="slidenum">
              <a:rPr lang="en-US" altLang="en-US"/>
              <a:pPr/>
              <a:t>1</a:t>
            </a:fld>
            <a:endParaRPr lang="en-US" altLang="en-US"/>
          </a:p>
        </p:txBody>
      </p:sp>
      <p:sp>
        <p:nvSpPr>
          <p:cNvPr id="16386" name="Rectangle 2"/>
          <p:cNvSpPr>
            <a:spLocks noRot="1" noChangeArrowheads="1" noTextEdit="1"/>
          </p:cNvSpPr>
          <p:nvPr>
            <p:ph type="sldImg"/>
          </p:nvPr>
        </p:nvSpPr>
        <p:spPr>
          <a:xfrm>
            <a:off x="381000" y="685800"/>
            <a:ext cx="6096000" cy="3429000"/>
          </a:xfrm>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2591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DB7ADD-CC79-4B59-999C-87560343CCC6}" type="slidenum">
              <a:rPr lang="en-US" altLang="en-US" smtClean="0"/>
              <a:pPr/>
              <a:t>‹#›</a:t>
            </a:fld>
            <a:endParaRPr lang="en-US" altLang="en-US"/>
          </a:p>
        </p:txBody>
      </p:sp>
      <p:pic>
        <p:nvPicPr>
          <p:cNvPr id="7" name="Picture 12" descr="britishflag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userDrawn="1"/>
        </p:nvSpPr>
        <p:spPr bwMode="auto">
          <a:xfrm>
            <a:off x="8976785" y="6259513"/>
            <a:ext cx="288078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b="1">
                <a:solidFill>
                  <a:schemeClr val="bg1"/>
                </a:solidFill>
              </a:rPr>
              <a:t>your name</a:t>
            </a:r>
            <a:endParaRPr lang="en-US" altLang="en-US" b="1">
              <a:solidFill>
                <a:schemeClr val="bg1"/>
              </a:solidFill>
            </a:endParaRPr>
          </a:p>
        </p:txBody>
      </p:sp>
    </p:spTree>
    <p:extLst>
      <p:ext uri="{BB962C8B-B14F-4D97-AF65-F5344CB8AC3E}">
        <p14:creationId xmlns:p14="http://schemas.microsoft.com/office/powerpoint/2010/main" val="315258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41B62-10AE-44E7-92B8-5F83A677A0D9}" type="slidenum">
              <a:rPr lang="en-US" altLang="en-US" smtClean="0"/>
              <a:pPr/>
              <a:t>‹#›</a:t>
            </a:fld>
            <a:endParaRPr lang="en-US" altLang="en-US"/>
          </a:p>
        </p:txBody>
      </p:sp>
    </p:spTree>
    <p:extLst>
      <p:ext uri="{BB962C8B-B14F-4D97-AF65-F5344CB8AC3E}">
        <p14:creationId xmlns:p14="http://schemas.microsoft.com/office/powerpoint/2010/main" val="94303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4BBCF-0944-4FD7-AE28-271EE9C90E33}" type="slidenum">
              <a:rPr lang="en-US" altLang="en-US" smtClean="0"/>
              <a:pPr/>
              <a:t>‹#›</a:t>
            </a:fld>
            <a:endParaRPr lang="en-US" altLang="en-US"/>
          </a:p>
        </p:txBody>
      </p:sp>
    </p:spTree>
    <p:extLst>
      <p:ext uri="{BB962C8B-B14F-4D97-AF65-F5344CB8AC3E}">
        <p14:creationId xmlns:p14="http://schemas.microsoft.com/office/powerpoint/2010/main" val="57715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0E4D49-A8BC-4B38-A873-B63754F50F53}" type="slidenum">
              <a:rPr lang="en-US" altLang="en-US" smtClean="0"/>
              <a:pPr/>
              <a:t>‹#›</a:t>
            </a:fld>
            <a:endParaRPr lang="en-US" altLang="en-US"/>
          </a:p>
        </p:txBody>
      </p:sp>
    </p:spTree>
    <p:extLst>
      <p:ext uri="{BB962C8B-B14F-4D97-AF65-F5344CB8AC3E}">
        <p14:creationId xmlns:p14="http://schemas.microsoft.com/office/powerpoint/2010/main" val="106775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C39AC1-0668-4E6D-ACFF-AF124F9B4941}" type="slidenum">
              <a:rPr lang="en-US" altLang="en-US" smtClean="0"/>
              <a:pPr/>
              <a:t>‹#›</a:t>
            </a:fld>
            <a:endParaRPr lang="en-US" altLang="en-US"/>
          </a:p>
        </p:txBody>
      </p:sp>
    </p:spTree>
    <p:extLst>
      <p:ext uri="{BB962C8B-B14F-4D97-AF65-F5344CB8AC3E}">
        <p14:creationId xmlns:p14="http://schemas.microsoft.com/office/powerpoint/2010/main" val="151980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60D5EB-78F4-4C3F-BDDB-C44AA87FDFDD}" type="slidenum">
              <a:rPr lang="en-US" altLang="en-US" smtClean="0"/>
              <a:pPr/>
              <a:t>‹#›</a:t>
            </a:fld>
            <a:endParaRPr lang="en-US" altLang="en-US"/>
          </a:p>
        </p:txBody>
      </p:sp>
    </p:spTree>
    <p:extLst>
      <p:ext uri="{BB962C8B-B14F-4D97-AF65-F5344CB8AC3E}">
        <p14:creationId xmlns:p14="http://schemas.microsoft.com/office/powerpoint/2010/main" val="196361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100708-41B0-466D-83D2-B164023FA7BF}" type="slidenum">
              <a:rPr lang="en-US" altLang="en-US" smtClean="0"/>
              <a:pPr/>
              <a:t>‹#›</a:t>
            </a:fld>
            <a:endParaRPr lang="en-US" altLang="en-US"/>
          </a:p>
        </p:txBody>
      </p:sp>
    </p:spTree>
    <p:extLst>
      <p:ext uri="{BB962C8B-B14F-4D97-AF65-F5344CB8AC3E}">
        <p14:creationId xmlns:p14="http://schemas.microsoft.com/office/powerpoint/2010/main" val="166572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97E527-0EFE-4892-B05F-B7486E77E593}" type="slidenum">
              <a:rPr lang="en-US" altLang="en-US" smtClean="0"/>
              <a:pPr/>
              <a:t>‹#›</a:t>
            </a:fld>
            <a:endParaRPr lang="en-US" altLang="en-US"/>
          </a:p>
        </p:txBody>
      </p:sp>
    </p:spTree>
    <p:extLst>
      <p:ext uri="{BB962C8B-B14F-4D97-AF65-F5344CB8AC3E}">
        <p14:creationId xmlns:p14="http://schemas.microsoft.com/office/powerpoint/2010/main" val="173245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A1D4BF-6C84-4361-AD73-763F75D8A112}" type="slidenum">
              <a:rPr lang="en-US" altLang="en-US" smtClean="0"/>
              <a:pPr/>
              <a:t>‹#›</a:t>
            </a:fld>
            <a:endParaRPr lang="en-US" altLang="en-US"/>
          </a:p>
        </p:txBody>
      </p:sp>
    </p:spTree>
    <p:extLst>
      <p:ext uri="{BB962C8B-B14F-4D97-AF65-F5344CB8AC3E}">
        <p14:creationId xmlns:p14="http://schemas.microsoft.com/office/powerpoint/2010/main" val="258979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17602D-9894-4621-90FF-14DB99D089B8}" type="slidenum">
              <a:rPr lang="en-US" altLang="en-US" smtClean="0"/>
              <a:pPr/>
              <a:t>‹#›</a:t>
            </a:fld>
            <a:endParaRPr lang="en-US" altLang="en-US"/>
          </a:p>
        </p:txBody>
      </p:sp>
    </p:spTree>
    <p:extLst>
      <p:ext uri="{BB962C8B-B14F-4D97-AF65-F5344CB8AC3E}">
        <p14:creationId xmlns:p14="http://schemas.microsoft.com/office/powerpoint/2010/main" val="192828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7DFB13-F109-43E7-804E-8640E3C7979D}" type="slidenum">
              <a:rPr lang="en-US" altLang="en-US" smtClean="0"/>
              <a:pPr/>
              <a:t>‹#›</a:t>
            </a:fld>
            <a:endParaRPr lang="en-US" altLang="en-US"/>
          </a:p>
        </p:txBody>
      </p:sp>
    </p:spTree>
    <p:extLst>
      <p:ext uri="{BB962C8B-B14F-4D97-AF65-F5344CB8AC3E}">
        <p14:creationId xmlns:p14="http://schemas.microsoft.com/office/powerpoint/2010/main" val="420669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D850C-982D-4855-8E22-3332773E182C}" type="slidenum">
              <a:rPr lang="en-US" altLang="en-US" smtClean="0"/>
              <a:pPr/>
              <a:t>‹#›</a:t>
            </a:fld>
            <a:endParaRPr lang="en-US" altLang="en-US"/>
          </a:p>
        </p:txBody>
      </p:sp>
      <p:pic>
        <p:nvPicPr>
          <p:cNvPr id="7" name="Picture 12" descr="ukflaginside"/>
          <p:cNvPicPr>
            <a:picLocks noChangeAspect="1" noChangeArrowheads="1"/>
          </p:cNvPicPr>
          <p:nvPr userDrawn="1"/>
        </p:nvPicPr>
        <p:blipFill>
          <a:blip r:embed="rId13">
            <a:extLst>
              <a:ext uri="{28A0092B-C50C-407E-A947-70E740481C1C}">
                <a14:useLocalDpi xmlns:a14="http://schemas.microsoft.com/office/drawing/2010/main" val="0"/>
              </a:ext>
            </a:extLst>
          </a:blip>
          <a:srcRect l="-5432" t="3780" r="17894" b="14178"/>
          <a:stretch>
            <a:fillRect/>
          </a:stretch>
        </p:blipFill>
        <p:spPr bwMode="auto">
          <a:xfrm>
            <a:off x="-817033" y="0"/>
            <a:ext cx="1300903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userDrawn="1"/>
        </p:nvSpPr>
        <p:spPr bwMode="auto">
          <a:xfrm>
            <a:off x="8976785" y="6259513"/>
            <a:ext cx="288078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b="1">
                <a:solidFill>
                  <a:schemeClr val="bg1"/>
                </a:solidFill>
              </a:rPr>
              <a:t>your name</a:t>
            </a:r>
            <a:endParaRPr lang="en-US" altLang="en-US" b="1">
              <a:solidFill>
                <a:schemeClr val="bg1"/>
              </a:solidFill>
            </a:endParaRPr>
          </a:p>
        </p:txBody>
      </p:sp>
    </p:spTree>
    <p:extLst>
      <p:ext uri="{BB962C8B-B14F-4D97-AF65-F5344CB8AC3E}">
        <p14:creationId xmlns:p14="http://schemas.microsoft.com/office/powerpoint/2010/main" val="19059007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15480" y="1844824"/>
            <a:ext cx="9144000" cy="2387600"/>
          </a:xfrm>
        </p:spPr>
        <p:txBody>
          <a:bodyPr>
            <a:normAutofit fontScale="90000"/>
          </a:bodyPr>
          <a:lstStyle/>
          <a:p>
            <a:r>
              <a:rPr lang="en-US" altLang="en-US" sz="6000" b="1" dirty="0">
                <a:solidFill>
                  <a:srgbClr val="11C5C9"/>
                </a:solidFill>
                <a:effectLst>
                  <a:outerShdw blurRad="38100" dist="38100" dir="2700000" algn="tl">
                    <a:srgbClr val="000000">
                      <a:alpha val="43137"/>
                    </a:srgbClr>
                  </a:outerShdw>
                </a:effectLst>
                <a:latin typeface="Arial Black" panose="020B0A04020102020204" pitchFamily="34" charset="0"/>
              </a:rPr>
              <a:t>10 things no one is allowed to do in front of the Queen</a:t>
            </a:r>
          </a:p>
        </p:txBody>
      </p:sp>
      <p:sp>
        <p:nvSpPr>
          <p:cNvPr id="3" name="Rectangle 2"/>
          <p:cNvSpPr/>
          <p:nvPr/>
        </p:nvSpPr>
        <p:spPr>
          <a:xfrm>
            <a:off x="7824192" y="6309320"/>
            <a:ext cx="2646878" cy="369332"/>
          </a:xfrm>
          <a:prstGeom prst="rect">
            <a:avLst/>
          </a:prstGeom>
        </p:spPr>
        <p:txBody>
          <a:bodyPr wrap="none">
            <a:spAutoFit/>
          </a:bodyPr>
          <a:lstStyle/>
          <a:p>
            <a:r>
              <a:rPr lang="en-US" dirty="0" smtClean="0"/>
              <a:t>From Country Living UK</a:t>
            </a:r>
            <a:endParaRPr lang="en-US" dirty="0"/>
          </a:p>
        </p:txBody>
      </p:sp>
      <p:sp>
        <p:nvSpPr>
          <p:cNvPr id="5" name="Rectangle 4"/>
          <p:cNvSpPr/>
          <p:nvPr/>
        </p:nvSpPr>
        <p:spPr>
          <a:xfrm>
            <a:off x="8904312" y="5733256"/>
            <a:ext cx="2646878" cy="369332"/>
          </a:xfrm>
          <a:prstGeom prst="rect">
            <a:avLst/>
          </a:prstGeom>
        </p:spPr>
        <p:txBody>
          <a:bodyPr wrap="none">
            <a:spAutoFit/>
          </a:bodyPr>
          <a:lstStyle/>
          <a:p>
            <a:r>
              <a:rPr lang="en-US" dirty="0" smtClean="0"/>
              <a:t>From Country Living UK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481936" cy="1325563"/>
          </a:xfrm>
        </p:spPr>
        <p:txBody>
          <a:bodyPr/>
          <a:lstStyle/>
          <a:p>
            <a:r>
              <a:rPr lang="en-US" dirty="0">
                <a:solidFill>
                  <a:srgbClr val="11C5C9"/>
                </a:solidFill>
              </a:rPr>
              <a:t>You shouldn't eat first</a:t>
            </a:r>
          </a:p>
        </p:txBody>
      </p:sp>
      <p:sp>
        <p:nvSpPr>
          <p:cNvPr id="3" name="Content Placeholder 2"/>
          <p:cNvSpPr>
            <a:spLocks noGrp="1"/>
          </p:cNvSpPr>
          <p:nvPr>
            <p:ph idx="1"/>
          </p:nvPr>
        </p:nvSpPr>
        <p:spPr>
          <a:xfrm>
            <a:off x="838200" y="1825625"/>
            <a:ext cx="6481936" cy="4351338"/>
          </a:xfrm>
        </p:spPr>
        <p:txBody>
          <a:bodyPr/>
          <a:lstStyle/>
          <a:p>
            <a:r>
              <a:rPr lang="en-US" dirty="0">
                <a:solidFill>
                  <a:srgbClr val="11C5C9"/>
                </a:solidFill>
              </a:rPr>
              <a:t>It's customary that the Queen should take the first bite at the table and when she's done eating, you should be too</a:t>
            </a:r>
          </a:p>
        </p:txBody>
      </p:sp>
      <p:pic>
        <p:nvPicPr>
          <p:cNvPr id="5" name="Picture 4"/>
          <p:cNvPicPr>
            <a:picLocks noChangeAspect="1"/>
          </p:cNvPicPr>
          <p:nvPr/>
        </p:nvPicPr>
        <p:blipFill>
          <a:blip r:embed="rId2"/>
          <a:stretch>
            <a:fillRect/>
          </a:stretch>
        </p:blipFill>
        <p:spPr>
          <a:xfrm>
            <a:off x="7596008" y="22856"/>
            <a:ext cx="4572000" cy="6858000"/>
          </a:xfrm>
          <a:prstGeom prst="rect">
            <a:avLst/>
          </a:prstGeom>
        </p:spPr>
      </p:pic>
    </p:spTree>
    <p:extLst>
      <p:ext uri="{BB962C8B-B14F-4D97-AF65-F5344CB8AC3E}">
        <p14:creationId xmlns:p14="http://schemas.microsoft.com/office/powerpoint/2010/main" val="209059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481936" cy="1325563"/>
          </a:xfrm>
        </p:spPr>
        <p:txBody>
          <a:bodyPr/>
          <a:lstStyle/>
          <a:p>
            <a:r>
              <a:rPr lang="en-US" dirty="0">
                <a:solidFill>
                  <a:srgbClr val="11C5C9"/>
                </a:solidFill>
              </a:rPr>
              <a:t>You shouldn't slurp your tea</a:t>
            </a:r>
          </a:p>
        </p:txBody>
      </p:sp>
      <p:sp>
        <p:nvSpPr>
          <p:cNvPr id="3" name="Content Placeholder 2"/>
          <p:cNvSpPr>
            <a:spLocks noGrp="1"/>
          </p:cNvSpPr>
          <p:nvPr>
            <p:ph idx="1"/>
          </p:nvPr>
        </p:nvSpPr>
        <p:spPr>
          <a:xfrm>
            <a:off x="838200" y="1825625"/>
            <a:ext cx="6481936" cy="4351338"/>
          </a:xfrm>
        </p:spPr>
        <p:txBody>
          <a:bodyPr/>
          <a:lstStyle/>
          <a:p>
            <a:r>
              <a:rPr lang="en-US" dirty="0">
                <a:solidFill>
                  <a:srgbClr val="11C5C9"/>
                </a:solidFill>
              </a:rPr>
              <a:t>Since tea is huge part of the British culture, you should drink it as the Queen does. Hold the tea cup, not the cup and saucer, when at the table, and never, ever slurp as you drink.</a:t>
            </a:r>
          </a:p>
          <a:p>
            <a:endParaRPr lang="en-US" dirty="0"/>
          </a:p>
        </p:txBody>
      </p:sp>
      <p:pic>
        <p:nvPicPr>
          <p:cNvPr id="4" name="Picture 3"/>
          <p:cNvPicPr>
            <a:picLocks noChangeAspect="1"/>
          </p:cNvPicPr>
          <p:nvPr/>
        </p:nvPicPr>
        <p:blipFill>
          <a:blip r:embed="rId2"/>
          <a:stretch>
            <a:fillRect/>
          </a:stretch>
        </p:blipFill>
        <p:spPr>
          <a:xfrm>
            <a:off x="7592184" y="-1528"/>
            <a:ext cx="4572000" cy="6858000"/>
          </a:xfrm>
          <a:prstGeom prst="rect">
            <a:avLst/>
          </a:prstGeom>
        </p:spPr>
      </p:pic>
    </p:spTree>
    <p:extLst>
      <p:ext uri="{BB962C8B-B14F-4D97-AF65-F5344CB8AC3E}">
        <p14:creationId xmlns:p14="http://schemas.microsoft.com/office/powerpoint/2010/main" val="381283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 y="16024"/>
            <a:ext cx="3712056" cy="6841976"/>
          </a:xfrm>
        </p:spPr>
        <p:txBody>
          <a:bodyPr>
            <a:normAutofit/>
          </a:bodyPr>
          <a:lstStyle/>
          <a:p>
            <a:r>
              <a:rPr lang="en-US" sz="3200" dirty="0">
                <a:solidFill>
                  <a:srgbClr val="11C5C9"/>
                </a:solidFill>
              </a:rPr>
              <a:t>Queen Elizabeth has met hundreds of thousands, if not millions, of people in her lifetime. But one must remember when meeting Her Majesty, there are just certain things you shouldn't do in order to avoid looking rude or offending her.</a:t>
            </a:r>
          </a:p>
        </p:txBody>
      </p:sp>
      <p:pic>
        <p:nvPicPr>
          <p:cNvPr id="4" name="Picture 3"/>
          <p:cNvPicPr>
            <a:picLocks noChangeAspect="1"/>
          </p:cNvPicPr>
          <p:nvPr/>
        </p:nvPicPr>
        <p:blipFill>
          <a:blip r:embed="rId2"/>
          <a:stretch>
            <a:fillRect/>
          </a:stretch>
        </p:blipFill>
        <p:spPr>
          <a:xfrm>
            <a:off x="3719736" y="1281100"/>
            <a:ext cx="8472264" cy="4236132"/>
          </a:xfrm>
          <a:prstGeom prst="rect">
            <a:avLst/>
          </a:prstGeom>
        </p:spPr>
      </p:pic>
    </p:spTree>
    <p:extLst>
      <p:ext uri="{BB962C8B-B14F-4D97-AF65-F5344CB8AC3E}">
        <p14:creationId xmlns:p14="http://schemas.microsoft.com/office/powerpoint/2010/main" val="2729072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1C5C9"/>
                </a:solidFill>
              </a:rPr>
              <a:t>You shouldn't touch her</a:t>
            </a:r>
          </a:p>
        </p:txBody>
      </p:sp>
      <p:sp>
        <p:nvSpPr>
          <p:cNvPr id="3" name="Content Placeholder 2"/>
          <p:cNvSpPr>
            <a:spLocks noGrp="1"/>
          </p:cNvSpPr>
          <p:nvPr>
            <p:ph idx="1"/>
          </p:nvPr>
        </p:nvSpPr>
        <p:spPr>
          <a:xfrm>
            <a:off x="838200" y="1825625"/>
            <a:ext cx="6765032" cy="4351338"/>
          </a:xfrm>
        </p:spPr>
        <p:txBody>
          <a:bodyPr/>
          <a:lstStyle/>
          <a:p>
            <a:r>
              <a:rPr lang="en-US" dirty="0">
                <a:solidFill>
                  <a:srgbClr val="11C5C9"/>
                </a:solidFill>
              </a:rPr>
              <a:t>Protocol says anyone meeting Queen Elizabeth for the first time should wait for her to extend her hand first. And even afterwards, contact should be kept to a minimum. That means hugs and kisses are a major no </a:t>
            </a:r>
            <a:r>
              <a:rPr lang="en-US" dirty="0" err="1">
                <a:solidFill>
                  <a:srgbClr val="11C5C9"/>
                </a:solidFill>
              </a:rPr>
              <a:t>no</a:t>
            </a:r>
            <a:r>
              <a:rPr lang="en-US" dirty="0">
                <a:solidFill>
                  <a:srgbClr val="11C5C9"/>
                </a:solidFill>
              </a:rPr>
              <a:t>.</a:t>
            </a:r>
          </a:p>
          <a:p>
            <a:endParaRPr lang="en-US" dirty="0"/>
          </a:p>
        </p:txBody>
      </p:sp>
      <p:pic>
        <p:nvPicPr>
          <p:cNvPr id="4" name="Picture 3"/>
          <p:cNvPicPr>
            <a:picLocks noChangeAspect="1"/>
          </p:cNvPicPr>
          <p:nvPr/>
        </p:nvPicPr>
        <p:blipFill>
          <a:blip r:embed="rId2"/>
          <a:stretch>
            <a:fillRect/>
          </a:stretch>
        </p:blipFill>
        <p:spPr>
          <a:xfrm>
            <a:off x="7603232" y="0"/>
            <a:ext cx="4572000" cy="6858000"/>
          </a:xfrm>
          <a:prstGeom prst="rect">
            <a:avLst/>
          </a:prstGeom>
        </p:spPr>
      </p:pic>
    </p:spTree>
    <p:extLst>
      <p:ext uri="{BB962C8B-B14F-4D97-AF65-F5344CB8AC3E}">
        <p14:creationId xmlns:p14="http://schemas.microsoft.com/office/powerpoint/2010/main" val="264040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4" y="78045"/>
            <a:ext cx="10515600" cy="1325563"/>
          </a:xfrm>
        </p:spPr>
        <p:txBody>
          <a:bodyPr/>
          <a:lstStyle/>
          <a:p>
            <a:r>
              <a:rPr lang="en-US" dirty="0" smtClean="0">
                <a:solidFill>
                  <a:srgbClr val="11C5C9"/>
                </a:solidFill>
              </a:rPr>
              <a:t>You </a:t>
            </a:r>
            <a:r>
              <a:rPr lang="en-US" dirty="0">
                <a:solidFill>
                  <a:srgbClr val="11C5C9"/>
                </a:solidFill>
              </a:rPr>
              <a:t>shouldn't be sitting</a:t>
            </a:r>
          </a:p>
        </p:txBody>
      </p:sp>
      <p:sp>
        <p:nvSpPr>
          <p:cNvPr id="3" name="Content Placeholder 2"/>
          <p:cNvSpPr>
            <a:spLocks noGrp="1"/>
          </p:cNvSpPr>
          <p:nvPr>
            <p:ph idx="1"/>
          </p:nvPr>
        </p:nvSpPr>
        <p:spPr>
          <a:xfrm>
            <a:off x="0" y="1825624"/>
            <a:ext cx="3791744" cy="5032375"/>
          </a:xfrm>
        </p:spPr>
        <p:txBody>
          <a:bodyPr/>
          <a:lstStyle/>
          <a:p>
            <a:r>
              <a:rPr lang="en-US" dirty="0">
                <a:solidFill>
                  <a:srgbClr val="11C5C9"/>
                </a:solidFill>
              </a:rPr>
              <a:t>As soon as the Queen enters the room, everyone must stand to greet her and should not sit down until she does. Only then is it polite to take a rest. </a:t>
            </a:r>
          </a:p>
        </p:txBody>
      </p:sp>
      <p:pic>
        <p:nvPicPr>
          <p:cNvPr id="4" name="Picture 3"/>
          <p:cNvPicPr>
            <a:picLocks noChangeAspect="1"/>
          </p:cNvPicPr>
          <p:nvPr/>
        </p:nvPicPr>
        <p:blipFill>
          <a:blip r:embed="rId2"/>
          <a:stretch>
            <a:fillRect/>
          </a:stretch>
        </p:blipFill>
        <p:spPr>
          <a:xfrm>
            <a:off x="3886874" y="1403607"/>
            <a:ext cx="8286790" cy="5454391"/>
          </a:xfrm>
          <a:prstGeom prst="rect">
            <a:avLst/>
          </a:prstGeom>
        </p:spPr>
      </p:pic>
    </p:spTree>
    <p:extLst>
      <p:ext uri="{BB962C8B-B14F-4D97-AF65-F5344CB8AC3E}">
        <p14:creationId xmlns:p14="http://schemas.microsoft.com/office/powerpoint/2010/main" val="19352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60648"/>
            <a:ext cx="10515600" cy="1325563"/>
          </a:xfrm>
        </p:spPr>
        <p:txBody>
          <a:bodyPr/>
          <a:lstStyle/>
          <a:p>
            <a:r>
              <a:rPr lang="en-US" dirty="0">
                <a:solidFill>
                  <a:srgbClr val="11C5C9"/>
                </a:solidFill>
              </a:rPr>
              <a:t>You shouldn't just stand there</a:t>
            </a:r>
          </a:p>
        </p:txBody>
      </p:sp>
      <p:sp>
        <p:nvSpPr>
          <p:cNvPr id="3" name="Content Placeholder 2"/>
          <p:cNvSpPr>
            <a:spLocks noGrp="1"/>
          </p:cNvSpPr>
          <p:nvPr>
            <p:ph idx="1"/>
          </p:nvPr>
        </p:nvSpPr>
        <p:spPr>
          <a:xfrm>
            <a:off x="0" y="2474998"/>
            <a:ext cx="7248128" cy="4351338"/>
          </a:xfrm>
        </p:spPr>
        <p:txBody>
          <a:bodyPr/>
          <a:lstStyle/>
          <a:p>
            <a:r>
              <a:rPr lang="en-US" dirty="0">
                <a:solidFill>
                  <a:srgbClr val="11C5C9"/>
                </a:solidFill>
              </a:rPr>
              <a:t>If you're a citizen of the United States, you can simply shake hands, but in Great Britain, men and women must bow or curtsy. When Angelina Jolie, who is a US citizen met the Queen, you see she did a little of all three...</a:t>
            </a:r>
          </a:p>
          <a:p>
            <a:endParaRPr lang="en-US" dirty="0"/>
          </a:p>
        </p:txBody>
      </p:sp>
      <p:pic>
        <p:nvPicPr>
          <p:cNvPr id="4" name="Picture 3"/>
          <p:cNvPicPr>
            <a:picLocks noChangeAspect="1"/>
          </p:cNvPicPr>
          <p:nvPr/>
        </p:nvPicPr>
        <p:blipFill>
          <a:blip r:embed="rId2"/>
          <a:stretch>
            <a:fillRect/>
          </a:stretch>
        </p:blipFill>
        <p:spPr>
          <a:xfrm>
            <a:off x="7248128" y="-9347"/>
            <a:ext cx="4943872" cy="6867347"/>
          </a:xfrm>
          <a:prstGeom prst="rect">
            <a:avLst/>
          </a:prstGeom>
        </p:spPr>
      </p:pic>
    </p:spTree>
    <p:extLst>
      <p:ext uri="{BB962C8B-B14F-4D97-AF65-F5344CB8AC3E}">
        <p14:creationId xmlns:p14="http://schemas.microsoft.com/office/powerpoint/2010/main" val="155524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332656"/>
            <a:ext cx="10515600" cy="1325563"/>
          </a:xfrm>
        </p:spPr>
        <p:txBody>
          <a:bodyPr/>
          <a:lstStyle/>
          <a:p>
            <a:r>
              <a:rPr lang="en-US" dirty="0">
                <a:solidFill>
                  <a:srgbClr val="11C5C9"/>
                </a:solidFill>
              </a:rPr>
              <a:t>You shouldn't show up casual.</a:t>
            </a:r>
          </a:p>
        </p:txBody>
      </p:sp>
      <p:sp>
        <p:nvSpPr>
          <p:cNvPr id="3" name="Content Placeholder 2"/>
          <p:cNvSpPr>
            <a:spLocks noGrp="1"/>
          </p:cNvSpPr>
          <p:nvPr>
            <p:ph idx="1"/>
          </p:nvPr>
        </p:nvSpPr>
        <p:spPr>
          <a:xfrm>
            <a:off x="838200" y="1825625"/>
            <a:ext cx="6625952" cy="4351338"/>
          </a:xfrm>
        </p:spPr>
        <p:txBody>
          <a:bodyPr/>
          <a:lstStyle/>
          <a:p>
            <a:r>
              <a:rPr lang="en-US" dirty="0">
                <a:solidFill>
                  <a:srgbClr val="11C5C9"/>
                </a:solidFill>
              </a:rPr>
              <a:t>Dress to impress. If there's a dress code, follow it. </a:t>
            </a:r>
          </a:p>
        </p:txBody>
      </p:sp>
      <p:pic>
        <p:nvPicPr>
          <p:cNvPr id="4" name="Picture 3"/>
          <p:cNvPicPr>
            <a:picLocks noChangeAspect="1"/>
          </p:cNvPicPr>
          <p:nvPr/>
        </p:nvPicPr>
        <p:blipFill>
          <a:blip r:embed="rId2"/>
          <a:stretch>
            <a:fillRect/>
          </a:stretch>
        </p:blipFill>
        <p:spPr>
          <a:xfrm>
            <a:off x="7620000" y="-8752"/>
            <a:ext cx="4572000" cy="6858000"/>
          </a:xfrm>
          <a:prstGeom prst="rect">
            <a:avLst/>
          </a:prstGeom>
        </p:spPr>
      </p:pic>
    </p:spTree>
    <p:extLst>
      <p:ext uri="{BB962C8B-B14F-4D97-AF65-F5344CB8AC3E}">
        <p14:creationId xmlns:p14="http://schemas.microsoft.com/office/powerpoint/2010/main" val="162081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752840" cy="1325563"/>
          </a:xfrm>
        </p:spPr>
        <p:txBody>
          <a:bodyPr/>
          <a:lstStyle/>
          <a:p>
            <a:r>
              <a:rPr lang="en-US" dirty="0">
                <a:solidFill>
                  <a:srgbClr val="11C5C9"/>
                </a:solidFill>
              </a:rPr>
              <a:t>You shouldn't show up without a gift</a:t>
            </a:r>
          </a:p>
        </p:txBody>
      </p:sp>
      <p:sp>
        <p:nvSpPr>
          <p:cNvPr id="3" name="Content Placeholder 2"/>
          <p:cNvSpPr>
            <a:spLocks noGrp="1"/>
          </p:cNvSpPr>
          <p:nvPr>
            <p:ph idx="1"/>
          </p:nvPr>
        </p:nvSpPr>
        <p:spPr>
          <a:xfrm>
            <a:off x="838200" y="1825625"/>
            <a:ext cx="6625952" cy="4351338"/>
          </a:xfrm>
        </p:spPr>
        <p:txBody>
          <a:bodyPr/>
          <a:lstStyle/>
          <a:p>
            <a:r>
              <a:rPr lang="en-US" dirty="0">
                <a:solidFill>
                  <a:srgbClr val="11C5C9"/>
                </a:solidFill>
              </a:rPr>
              <a:t>Bringing a gift is a must, but it should always be appropriate for the occasion. For instance, if the Queen visits your hometown, it's common to give her something that is from there and indicative of your culture. </a:t>
            </a:r>
          </a:p>
        </p:txBody>
      </p:sp>
      <p:pic>
        <p:nvPicPr>
          <p:cNvPr id="4" name="Picture 3"/>
          <p:cNvPicPr>
            <a:picLocks noChangeAspect="1"/>
          </p:cNvPicPr>
          <p:nvPr/>
        </p:nvPicPr>
        <p:blipFill>
          <a:blip r:embed="rId2"/>
          <a:stretch>
            <a:fillRect/>
          </a:stretch>
        </p:blipFill>
        <p:spPr>
          <a:xfrm>
            <a:off x="7591040" y="0"/>
            <a:ext cx="4572000" cy="6858000"/>
          </a:xfrm>
          <a:prstGeom prst="rect">
            <a:avLst/>
          </a:prstGeom>
        </p:spPr>
      </p:pic>
    </p:spTree>
    <p:extLst>
      <p:ext uri="{BB962C8B-B14F-4D97-AF65-F5344CB8AC3E}">
        <p14:creationId xmlns:p14="http://schemas.microsoft.com/office/powerpoint/2010/main" val="119536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1C5C9"/>
                </a:solidFill>
              </a:rPr>
              <a:t>You shouldn't use nicknames</a:t>
            </a:r>
          </a:p>
        </p:txBody>
      </p:sp>
      <p:sp>
        <p:nvSpPr>
          <p:cNvPr id="3" name="Content Placeholder 2"/>
          <p:cNvSpPr>
            <a:spLocks noGrp="1"/>
          </p:cNvSpPr>
          <p:nvPr>
            <p:ph idx="1"/>
          </p:nvPr>
        </p:nvSpPr>
        <p:spPr>
          <a:xfrm>
            <a:off x="838200" y="1825625"/>
            <a:ext cx="6409928" cy="4351338"/>
          </a:xfrm>
        </p:spPr>
        <p:txBody>
          <a:bodyPr/>
          <a:lstStyle/>
          <a:p>
            <a:r>
              <a:rPr lang="en-US" dirty="0">
                <a:solidFill>
                  <a:srgbClr val="11C5C9"/>
                </a:solidFill>
              </a:rPr>
              <a:t>Even though you might feel like you've known the Queen your whole life, remember: she doesn't know you. When you first meet her, address her as "Your Majesty." Use "Ma'am" the rest of the time, except when you say farewell, which should be "Your Majesty" once again.</a:t>
            </a:r>
          </a:p>
        </p:txBody>
      </p:sp>
      <p:pic>
        <p:nvPicPr>
          <p:cNvPr id="4" name="Picture 3"/>
          <p:cNvPicPr>
            <a:picLocks noChangeAspect="1"/>
          </p:cNvPicPr>
          <p:nvPr/>
        </p:nvPicPr>
        <p:blipFill>
          <a:blip r:embed="rId2"/>
          <a:stretch>
            <a:fillRect/>
          </a:stretch>
        </p:blipFill>
        <p:spPr>
          <a:xfrm>
            <a:off x="7620000" y="0"/>
            <a:ext cx="4572000" cy="6858000"/>
          </a:xfrm>
          <a:prstGeom prst="rect">
            <a:avLst/>
          </a:prstGeom>
        </p:spPr>
      </p:pic>
    </p:spTree>
    <p:extLst>
      <p:ext uri="{BB962C8B-B14F-4D97-AF65-F5344CB8AC3E}">
        <p14:creationId xmlns:p14="http://schemas.microsoft.com/office/powerpoint/2010/main" val="300590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625952" cy="1325563"/>
          </a:xfrm>
        </p:spPr>
        <p:txBody>
          <a:bodyPr/>
          <a:lstStyle/>
          <a:p>
            <a:r>
              <a:rPr lang="en-US" dirty="0">
                <a:solidFill>
                  <a:srgbClr val="11C5C9"/>
                </a:solidFill>
              </a:rPr>
              <a:t>You shouldn't speak unless spoken to</a:t>
            </a:r>
          </a:p>
        </p:txBody>
      </p:sp>
      <p:sp>
        <p:nvSpPr>
          <p:cNvPr id="3" name="Content Placeholder 2"/>
          <p:cNvSpPr>
            <a:spLocks noGrp="1"/>
          </p:cNvSpPr>
          <p:nvPr>
            <p:ph idx="1"/>
          </p:nvPr>
        </p:nvSpPr>
        <p:spPr>
          <a:xfrm>
            <a:off x="838200" y="1825625"/>
            <a:ext cx="6481936" cy="4351338"/>
          </a:xfrm>
        </p:spPr>
        <p:txBody>
          <a:bodyPr/>
          <a:lstStyle/>
          <a:p>
            <a:r>
              <a:rPr lang="en-US" dirty="0">
                <a:solidFill>
                  <a:srgbClr val="11C5C9"/>
                </a:solidFill>
              </a:rPr>
              <a:t>When around the Queen, you should follow the same rule some people use for kids, which is "little children should be seen and not heard." This allows for the Queen to carry the conversation - or put it to a stop, if she so desires.</a:t>
            </a:r>
          </a:p>
        </p:txBody>
      </p:sp>
      <p:pic>
        <p:nvPicPr>
          <p:cNvPr id="4" name="Picture 3"/>
          <p:cNvPicPr>
            <a:picLocks noChangeAspect="1"/>
          </p:cNvPicPr>
          <p:nvPr/>
        </p:nvPicPr>
        <p:blipFill>
          <a:blip r:embed="rId2"/>
          <a:stretch>
            <a:fillRect/>
          </a:stretch>
        </p:blipFill>
        <p:spPr>
          <a:xfrm>
            <a:off x="7589144" y="0"/>
            <a:ext cx="4572000" cy="6858000"/>
          </a:xfrm>
          <a:prstGeom prst="rect">
            <a:avLst/>
          </a:prstGeom>
        </p:spPr>
      </p:pic>
    </p:spTree>
    <p:extLst>
      <p:ext uri="{BB962C8B-B14F-4D97-AF65-F5344CB8AC3E}">
        <p14:creationId xmlns:p14="http://schemas.microsoft.com/office/powerpoint/2010/main" val="1518289385"/>
      </p:ext>
    </p:extLst>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TotalTime>
  <Words>474</Words>
  <Application>Microsoft Office PowerPoint</Application>
  <PresentationFormat>Widescreen</PresentationFormat>
  <Paragraphs>23</Paragraphs>
  <Slides>11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Default Design</vt:lpstr>
      <vt:lpstr>10 things no one is allowed to do in front of the Queen</vt:lpstr>
      <vt:lpstr>PowerPoint Presentation</vt:lpstr>
      <vt:lpstr>You shouldn't touch her</vt:lpstr>
      <vt:lpstr>You shouldn't be sitting</vt:lpstr>
      <vt:lpstr>You shouldn't just stand there</vt:lpstr>
      <vt:lpstr>You shouldn't show up casual.</vt:lpstr>
      <vt:lpstr>You shouldn't show up without a gift</vt:lpstr>
      <vt:lpstr>You shouldn't use nicknames</vt:lpstr>
      <vt:lpstr>You shouldn't speak unless spoken to</vt:lpstr>
      <vt:lpstr>You shouldn't eat first</vt:lpstr>
      <vt:lpstr>You shouldn't slurp your tea</vt:lpstr>
    </vt:vector>
  </TitlesOfParts>
  <Company>Clearly Presented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Union Jack Template</dc:title>
  <dc:creator>Presentation Helper</dc:creator>
  <cp:lastModifiedBy>Joseph Naumann</cp:lastModifiedBy>
  <cp:revision>16</cp:revision>
  <dcterms:created xsi:type="dcterms:W3CDTF">2005-03-26T15:14:34Z</dcterms:created>
  <dcterms:modified xsi:type="dcterms:W3CDTF">2017-08-08T12:14:59Z</dcterms:modified>
</cp:coreProperties>
</file>