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59" r:id="rId7"/>
    <p:sldId id="261" r:id="rId8"/>
    <p:sldId id="275" r:id="rId9"/>
    <p:sldId id="271" r:id="rId10"/>
    <p:sldId id="262" r:id="rId11"/>
    <p:sldId id="265" r:id="rId12"/>
    <p:sldId id="260" r:id="rId13"/>
    <p:sldId id="267" r:id="rId14"/>
    <p:sldId id="268" r:id="rId15"/>
    <p:sldId id="270" r:id="rId16"/>
    <p:sldId id="263" r:id="rId17"/>
    <p:sldId id="266" r:id="rId18"/>
    <p:sldId id="264" r:id="rId19"/>
    <p:sldId id="269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Biggest Earthquake to Hit Mexico in Over a Century Killed 58 and Moved Fault by 32 Feet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9/8/17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7385"/>
          <a:stretch/>
        </p:blipFill>
        <p:spPr>
          <a:xfrm>
            <a:off x="6869723" y="3012436"/>
            <a:ext cx="5322277" cy="38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51" y="6025662"/>
            <a:ext cx="8534400" cy="832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Mexico City, Sept. 8. </a:t>
            </a:r>
          </a:p>
        </p:txBody>
      </p:sp>
    </p:spTree>
    <p:extLst>
      <p:ext uri="{BB962C8B-B14F-4D97-AF65-F5344CB8AC3E}">
        <p14:creationId xmlns:p14="http://schemas.microsoft.com/office/powerpoint/2010/main" val="17020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27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551" y="-166729"/>
            <a:ext cx="8534400" cy="1507067"/>
          </a:xfrm>
        </p:spPr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71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8410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537" y="0"/>
            <a:ext cx="6534027" cy="1507067"/>
          </a:xfrm>
        </p:spPr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7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88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3273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9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03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961292"/>
          </a:xfrm>
        </p:spPr>
        <p:txBody>
          <a:bodyPr/>
          <a:lstStyle/>
          <a:p>
            <a:r>
              <a:rPr lang="en-US" dirty="0" smtClean="0"/>
              <a:t>Mexico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9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427" y="5350933"/>
            <a:ext cx="8534400" cy="1507067"/>
          </a:xfrm>
        </p:spPr>
        <p:txBody>
          <a:bodyPr/>
          <a:lstStyle/>
          <a:p>
            <a:r>
              <a:rPr lang="en-US" dirty="0"/>
              <a:t>Minatitlan, Sept. 8. </a:t>
            </a:r>
          </a:p>
        </p:txBody>
      </p:sp>
    </p:spTree>
    <p:extLst>
      <p:ext uri="{BB962C8B-B14F-4D97-AF65-F5344CB8AC3E}">
        <p14:creationId xmlns:p14="http://schemas.microsoft.com/office/powerpoint/2010/main" val="2663501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259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34400" cy="832338"/>
          </a:xfrm>
        </p:spPr>
        <p:txBody>
          <a:bodyPr/>
          <a:lstStyle/>
          <a:p>
            <a:r>
              <a:rPr lang="en-US" dirty="0"/>
              <a:t> Oaxaca, Sept. 8. </a:t>
            </a:r>
          </a:p>
        </p:txBody>
      </p:sp>
    </p:spTree>
    <p:extLst>
      <p:ext uri="{BB962C8B-B14F-4D97-AF65-F5344CB8AC3E}">
        <p14:creationId xmlns:p14="http://schemas.microsoft.com/office/powerpoint/2010/main" val="280845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1267"/>
            <a:ext cx="12192001" cy="6836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04" y="5826369"/>
            <a:ext cx="8534400" cy="1031631"/>
          </a:xfrm>
        </p:spPr>
        <p:txBody>
          <a:bodyPr/>
          <a:lstStyle/>
          <a:p>
            <a:r>
              <a:rPr lang="en-US" dirty="0"/>
              <a:t>Tuxtla Gutierrez, Sept. 8. </a:t>
            </a:r>
          </a:p>
        </p:txBody>
      </p:sp>
    </p:spTree>
    <p:extLst>
      <p:ext uri="{BB962C8B-B14F-4D97-AF65-F5344CB8AC3E}">
        <p14:creationId xmlns:p14="http://schemas.microsoft.com/office/powerpoint/2010/main" val="1623021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7896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568" y="5779477"/>
            <a:ext cx="8534400" cy="1078523"/>
          </a:xfrm>
        </p:spPr>
        <p:txBody>
          <a:bodyPr/>
          <a:lstStyle/>
          <a:p>
            <a:pPr algn="r"/>
            <a:r>
              <a:rPr lang="en-US" dirty="0"/>
              <a:t>Port of </a:t>
            </a:r>
            <a:r>
              <a:rPr lang="en-US" dirty="0" err="1"/>
              <a:t>Veracuz</a:t>
            </a:r>
            <a:r>
              <a:rPr lang="en-US" dirty="0"/>
              <a:t>, Sept. 7. </a:t>
            </a:r>
          </a:p>
        </p:txBody>
      </p:sp>
    </p:spTree>
    <p:extLst>
      <p:ext uri="{BB962C8B-B14F-4D97-AF65-F5344CB8AC3E}">
        <p14:creationId xmlns:p14="http://schemas.microsoft.com/office/powerpoint/2010/main" val="30558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19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3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045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3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560" y="1"/>
            <a:ext cx="5479440" cy="4032738"/>
          </a:xfrm>
        </p:spPr>
        <p:txBody>
          <a:bodyPr/>
          <a:lstStyle/>
          <a:p>
            <a:r>
              <a:rPr lang="en-US" b="1" dirty="0"/>
              <a:t>This image depicts how the fault slipped during the magnitude 8.1 earthquake off the coast of Mexico. USGS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71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62" y="211015"/>
            <a:ext cx="9417904" cy="622495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Police, soldiers and emergency workers raced Friday to rescue survivors from the ruins of Mexico's most powerful earthquake in a century, which killed at least 59 people.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In </a:t>
            </a:r>
            <a:r>
              <a:rPr lang="en-US" sz="2400" b="1" dirty="0">
                <a:solidFill>
                  <a:schemeClr val="tx1"/>
                </a:solidFill>
              </a:rPr>
              <a:t>the southern region hit hardest by the quake, emergency workers looked for survivors -- or bodies -- in the rubble of houses, churches and schools that were split down the middle, spilling their innards onto the ground.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President </a:t>
            </a:r>
            <a:r>
              <a:rPr lang="en-US" sz="2400" b="1" dirty="0">
                <a:solidFill>
                  <a:schemeClr val="tx1"/>
                </a:solidFill>
              </a:rPr>
              <a:t>Enrique Pena Nieto said 46 people were killed in Oaxaca, 10 in Chiapas and three in Tabasco.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But </a:t>
            </a:r>
            <a:r>
              <a:rPr lang="en-US" sz="2400" b="1" dirty="0">
                <a:solidFill>
                  <a:schemeClr val="tx1"/>
                </a:solidFill>
              </a:rPr>
              <a:t>the death toll could be over 80, according to higher figures reported by state officials.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hardest-hit city was </a:t>
            </a:r>
            <a:r>
              <a:rPr lang="en-US" sz="2400" b="1" dirty="0" err="1">
                <a:solidFill>
                  <a:schemeClr val="tx1"/>
                </a:solidFill>
              </a:rPr>
              <a:t>Juchitan</a:t>
            </a:r>
            <a:r>
              <a:rPr lang="en-US" sz="2400" b="1" dirty="0">
                <a:solidFill>
                  <a:schemeClr val="tx1"/>
                </a:solidFill>
              </a:rPr>
              <a:t>, Oaxaca, where at least 17 bodies were pulled from the ruins and where the total death toll was probably "between 30 and 40 people," according to Governor Alejandro Murat.</a:t>
            </a:r>
          </a:p>
        </p:txBody>
      </p:sp>
    </p:spTree>
    <p:extLst>
      <p:ext uri="{BB962C8B-B14F-4D97-AF65-F5344CB8AC3E}">
        <p14:creationId xmlns:p14="http://schemas.microsoft.com/office/powerpoint/2010/main" val="247337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027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5" y="82062"/>
            <a:ext cx="9894277" cy="65532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The quake epicenter was in the Pacific Ocean, about 100 kilometers (60 miles) off the town of </a:t>
            </a:r>
            <a:r>
              <a:rPr lang="en-US" sz="2400" b="1" dirty="0" err="1">
                <a:solidFill>
                  <a:schemeClr val="tx1"/>
                </a:solidFill>
              </a:rPr>
              <a:t>Tonala</a:t>
            </a:r>
            <a:r>
              <a:rPr lang="en-US" sz="2400" b="1" dirty="0">
                <a:solidFill>
                  <a:schemeClr val="tx1"/>
                </a:solidFill>
              </a:rPr>
              <a:t>, in Chiapas. It hit at 11:49 pm Thursday (0449 GMT Friday), Mexico's seismologic service said.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US Geological Survey put the magnitude slightly lower, at 8.1 -- the same as in 1985, the quake-prone country's most destructive ever.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quake was felt as far north as Mexico City -- some 800 kilometers from the epicenter -- where people fled their homes, many in their pajamas, after hearing sirens go off.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Officials </a:t>
            </a:r>
            <a:r>
              <a:rPr lang="en-US" sz="2400" b="1" dirty="0">
                <a:solidFill>
                  <a:schemeClr val="tx1"/>
                </a:solidFill>
              </a:rPr>
              <a:t>initially issued a tsunami alert, but later lifted it. However, the quake provoked large waves that reached as far as New Zealand, more than 11,000 kilometers away, authorities there said. </a:t>
            </a:r>
          </a:p>
        </p:txBody>
      </p:sp>
    </p:spTree>
    <p:extLst>
      <p:ext uri="{BB962C8B-B14F-4D97-AF65-F5344CB8AC3E}">
        <p14:creationId xmlns:p14="http://schemas.microsoft.com/office/powerpoint/2010/main" val="397443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030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37385"/>
            <a:ext cx="8534400" cy="820615"/>
          </a:xfrm>
        </p:spPr>
        <p:txBody>
          <a:bodyPr/>
          <a:lstStyle/>
          <a:p>
            <a:r>
              <a:rPr lang="en-US" dirty="0"/>
              <a:t>Mexico City, Sept. 7. </a:t>
            </a:r>
          </a:p>
        </p:txBody>
      </p:sp>
    </p:spTree>
    <p:extLst>
      <p:ext uri="{BB962C8B-B14F-4D97-AF65-F5344CB8AC3E}">
        <p14:creationId xmlns:p14="http://schemas.microsoft.com/office/powerpoint/2010/main" val="235003248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46</TotalTime>
  <Words>361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Slice</vt:lpstr>
      <vt:lpstr> Biggest Earthquake to Hit Mexico in Over a Century Killed 58 and Moved Fault by 32 Feet</vt:lpstr>
      <vt:lpstr>PowerPoint Presentation</vt:lpstr>
      <vt:lpstr>This image depicts how the fault slipped during the magnitude 8.1 earthquake off the coast of Mexico. USGS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Mexico City, Sept. 7. </vt:lpstr>
      <vt:lpstr> Mexico City, Sept. 8. </vt:lpstr>
      <vt:lpstr>Mexico City</vt:lpstr>
      <vt:lpstr>Mexico City</vt:lpstr>
      <vt:lpstr>Mexico City</vt:lpstr>
      <vt:lpstr>Mexico city</vt:lpstr>
      <vt:lpstr>Mexico City</vt:lpstr>
      <vt:lpstr>Minatitlan, Sept. 8. </vt:lpstr>
      <vt:lpstr> Oaxaca, Sept. 8. </vt:lpstr>
      <vt:lpstr>Tuxtla Gutierrez, Sept. 8. </vt:lpstr>
      <vt:lpstr>Port of Veracuz, Sept. 7.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Biggest Earthquake to Hit Mexico in Over a Century Killed 58 and Moved Fault by 32 Feet</dc:title>
  <dc:creator>Joseph Naumann</dc:creator>
  <cp:lastModifiedBy>Joseph Naumann</cp:lastModifiedBy>
  <cp:revision>6</cp:revision>
  <dcterms:created xsi:type="dcterms:W3CDTF">2017-09-08T22:56:28Z</dcterms:created>
  <dcterms:modified xsi:type="dcterms:W3CDTF">2017-09-09T00:39:20Z</dcterms:modified>
</cp:coreProperties>
</file>