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4"/>
  </p:notesMasterIdLst>
  <p:sldIdLst>
    <p:sldId id="256" r:id="rId3"/>
    <p:sldId id="257" r:id="rId4"/>
    <p:sldId id="258" r:id="rId5"/>
    <p:sldId id="259" r:id="rId6"/>
    <p:sldId id="279" r:id="rId7"/>
    <p:sldId id="260" r:id="rId8"/>
    <p:sldId id="261" r:id="rId9"/>
    <p:sldId id="262" r:id="rId10"/>
    <p:sldId id="266" r:id="rId11"/>
    <p:sldId id="267" r:id="rId12"/>
    <p:sldId id="268" r:id="rId13"/>
    <p:sldId id="269" r:id="rId14"/>
    <p:sldId id="263" r:id="rId15"/>
    <p:sldId id="265" r:id="rId16"/>
    <p:sldId id="270" r:id="rId17"/>
    <p:sldId id="264"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85" r:id="rId32"/>
    <p:sldId id="286"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93" d="100"/>
          <a:sy n="93" d="100"/>
        </p:scale>
        <p:origin x="-4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78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65C68D1-588F-443A-9DDE-40CC17CB12AE}" type="slidenum">
              <a:rPr lang="en-US" altLang="en-US"/>
              <a:pPr/>
              <a:t>‹#›</a:t>
            </a:fld>
            <a:endParaRPr lang="en-US" altLang="en-US"/>
          </a:p>
        </p:txBody>
      </p:sp>
    </p:spTree>
    <p:extLst>
      <p:ext uri="{BB962C8B-B14F-4D97-AF65-F5344CB8AC3E}">
        <p14:creationId xmlns:p14="http://schemas.microsoft.com/office/powerpoint/2010/main" val="8011413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1508" name="Rectangle 4"/>
          <p:cNvSpPr>
            <a:spLocks noGrp="1" noChangeArrowheads="1"/>
          </p:cNvSpPr>
          <p:nvPr>
            <p:ph type="dt" sz="half" idx="2"/>
          </p:nvPr>
        </p:nvSpPr>
        <p:spPr/>
        <p:txBody>
          <a:bodyPr/>
          <a:lstStyle>
            <a:lvl1pPr>
              <a:defRPr/>
            </a:lvl1pPr>
          </a:lstStyle>
          <a:p>
            <a:endParaRPr lang="en-US" altLang="en-US"/>
          </a:p>
        </p:txBody>
      </p:sp>
      <p:sp>
        <p:nvSpPr>
          <p:cNvPr id="21509" name="Rectangle 5"/>
          <p:cNvSpPr>
            <a:spLocks noGrp="1" noChangeArrowheads="1"/>
          </p:cNvSpPr>
          <p:nvPr>
            <p:ph type="ftr" sz="quarter" idx="3"/>
          </p:nvPr>
        </p:nvSpPr>
        <p:spPr/>
        <p:txBody>
          <a:bodyPr/>
          <a:lstStyle>
            <a:lvl1pPr>
              <a:defRPr/>
            </a:lvl1pPr>
          </a:lstStyle>
          <a:p>
            <a:endParaRPr lang="en-US" altLang="en-US"/>
          </a:p>
        </p:txBody>
      </p:sp>
      <p:sp>
        <p:nvSpPr>
          <p:cNvPr id="21510" name="Rectangle 6"/>
          <p:cNvSpPr>
            <a:spLocks noGrp="1" noChangeArrowheads="1"/>
          </p:cNvSpPr>
          <p:nvPr>
            <p:ph type="sldNum" sz="quarter" idx="4"/>
          </p:nvPr>
        </p:nvSpPr>
        <p:spPr/>
        <p:txBody>
          <a:bodyPr/>
          <a:lstStyle>
            <a:lvl1pPr>
              <a:defRPr/>
            </a:lvl1pPr>
          </a:lstStyle>
          <a:p>
            <a:fld id="{CF9F3B67-EC99-43CE-8F09-8D442CC526F9}"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4D971AA-1AFE-4E40-ADC7-C7AF481DF8F2}" type="slidenum">
              <a:rPr lang="en-US" altLang="en-US"/>
              <a:pPr/>
              <a:t>‹#›</a:t>
            </a:fld>
            <a:endParaRPr lang="en-US" altLang="en-US"/>
          </a:p>
        </p:txBody>
      </p:sp>
    </p:spTree>
    <p:extLst>
      <p:ext uri="{BB962C8B-B14F-4D97-AF65-F5344CB8AC3E}">
        <p14:creationId xmlns:p14="http://schemas.microsoft.com/office/powerpoint/2010/main" val="38169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F40BA8F-6D13-4F91-ABF6-D60D5FD4BF85}" type="slidenum">
              <a:rPr lang="en-US" altLang="en-US"/>
              <a:pPr/>
              <a:t>‹#›</a:t>
            </a:fld>
            <a:endParaRPr lang="en-US" altLang="en-US"/>
          </a:p>
        </p:txBody>
      </p:sp>
    </p:spTree>
    <p:extLst>
      <p:ext uri="{BB962C8B-B14F-4D97-AF65-F5344CB8AC3E}">
        <p14:creationId xmlns:p14="http://schemas.microsoft.com/office/powerpoint/2010/main" val="12032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ltLang="en-US"/>
          </a:p>
        </p:txBody>
      </p:sp>
      <p:sp>
        <p:nvSpPr>
          <p:cNvPr id="28678" name="Rectangle 6"/>
          <p:cNvSpPr>
            <a:spLocks noGrp="1" noChangeArrowheads="1"/>
          </p:cNvSpPr>
          <p:nvPr>
            <p:ph type="ftr" sz="quarter" idx="3"/>
          </p:nvPr>
        </p:nvSpPr>
        <p:spPr/>
        <p:txBody>
          <a:bodyPr/>
          <a:lstStyle>
            <a:lvl1pPr>
              <a:defRPr/>
            </a:lvl1pPr>
          </a:lstStyle>
          <a:p>
            <a:endParaRPr lang="en-US" altLang="en-US"/>
          </a:p>
        </p:txBody>
      </p:sp>
      <p:sp>
        <p:nvSpPr>
          <p:cNvPr id="28679" name="Rectangle 7"/>
          <p:cNvSpPr>
            <a:spLocks noGrp="1" noChangeArrowheads="1"/>
          </p:cNvSpPr>
          <p:nvPr>
            <p:ph type="sldNum" sz="quarter" idx="4"/>
          </p:nvPr>
        </p:nvSpPr>
        <p:spPr/>
        <p:txBody>
          <a:bodyPr/>
          <a:lstStyle>
            <a:lvl1pPr>
              <a:defRPr/>
            </a:lvl1pPr>
          </a:lstStyle>
          <a:p>
            <a:fld id="{B4DF61D8-1A93-4802-8015-883168CDCDA1}"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F8D8156-C87E-4C5F-9F15-7118ED5E8908}" type="slidenum">
              <a:rPr lang="en-US" altLang="en-US"/>
              <a:pPr/>
              <a:t>‹#›</a:t>
            </a:fld>
            <a:endParaRPr lang="en-US" altLang="en-US"/>
          </a:p>
        </p:txBody>
      </p:sp>
    </p:spTree>
    <p:extLst>
      <p:ext uri="{BB962C8B-B14F-4D97-AF65-F5344CB8AC3E}">
        <p14:creationId xmlns:p14="http://schemas.microsoft.com/office/powerpoint/2010/main" val="305190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16E538-FE93-4B64-A5B1-384D482DDDB3}" type="slidenum">
              <a:rPr lang="en-US" altLang="en-US"/>
              <a:pPr/>
              <a:t>‹#›</a:t>
            </a:fld>
            <a:endParaRPr lang="en-US" altLang="en-US"/>
          </a:p>
        </p:txBody>
      </p:sp>
    </p:spTree>
    <p:extLst>
      <p:ext uri="{BB962C8B-B14F-4D97-AF65-F5344CB8AC3E}">
        <p14:creationId xmlns:p14="http://schemas.microsoft.com/office/powerpoint/2010/main" val="3287734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CB04E07-5933-4F78-8B61-968116967403}" type="slidenum">
              <a:rPr lang="en-US" altLang="en-US"/>
              <a:pPr/>
              <a:t>‹#›</a:t>
            </a:fld>
            <a:endParaRPr lang="en-US" altLang="en-US"/>
          </a:p>
        </p:txBody>
      </p:sp>
    </p:spTree>
    <p:extLst>
      <p:ext uri="{BB962C8B-B14F-4D97-AF65-F5344CB8AC3E}">
        <p14:creationId xmlns:p14="http://schemas.microsoft.com/office/powerpoint/2010/main" val="320936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93F1D98-DF91-43ED-9615-B710C06A59D4}" type="slidenum">
              <a:rPr lang="en-US" altLang="en-US"/>
              <a:pPr/>
              <a:t>‹#›</a:t>
            </a:fld>
            <a:endParaRPr lang="en-US" altLang="en-US"/>
          </a:p>
        </p:txBody>
      </p:sp>
    </p:spTree>
    <p:extLst>
      <p:ext uri="{BB962C8B-B14F-4D97-AF65-F5344CB8AC3E}">
        <p14:creationId xmlns:p14="http://schemas.microsoft.com/office/powerpoint/2010/main" val="629470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79A345B-D885-4204-82CC-5BB5E6A323D1}" type="slidenum">
              <a:rPr lang="en-US" altLang="en-US"/>
              <a:pPr/>
              <a:t>‹#›</a:t>
            </a:fld>
            <a:endParaRPr lang="en-US" altLang="en-US"/>
          </a:p>
        </p:txBody>
      </p:sp>
    </p:spTree>
    <p:extLst>
      <p:ext uri="{BB962C8B-B14F-4D97-AF65-F5344CB8AC3E}">
        <p14:creationId xmlns:p14="http://schemas.microsoft.com/office/powerpoint/2010/main" val="1988880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F8316CF-23A5-40E8-83B6-A005F19C499A}" type="slidenum">
              <a:rPr lang="en-US" altLang="en-US"/>
              <a:pPr/>
              <a:t>‹#›</a:t>
            </a:fld>
            <a:endParaRPr lang="en-US" altLang="en-US"/>
          </a:p>
        </p:txBody>
      </p:sp>
    </p:spTree>
    <p:extLst>
      <p:ext uri="{BB962C8B-B14F-4D97-AF65-F5344CB8AC3E}">
        <p14:creationId xmlns:p14="http://schemas.microsoft.com/office/powerpoint/2010/main" val="3599216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B2C9355-3D7D-4856-9933-7905BB10E498}" type="slidenum">
              <a:rPr lang="en-US" altLang="en-US"/>
              <a:pPr/>
              <a:t>‹#›</a:t>
            </a:fld>
            <a:endParaRPr lang="en-US" altLang="en-US"/>
          </a:p>
        </p:txBody>
      </p:sp>
    </p:spTree>
    <p:extLst>
      <p:ext uri="{BB962C8B-B14F-4D97-AF65-F5344CB8AC3E}">
        <p14:creationId xmlns:p14="http://schemas.microsoft.com/office/powerpoint/2010/main" val="1043811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53BDA32-5691-4A35-80E7-91F33C9573D4}" type="slidenum">
              <a:rPr lang="en-US" altLang="en-US"/>
              <a:pPr/>
              <a:t>‹#›</a:t>
            </a:fld>
            <a:endParaRPr lang="en-US" altLang="en-US"/>
          </a:p>
        </p:txBody>
      </p:sp>
    </p:spTree>
    <p:extLst>
      <p:ext uri="{BB962C8B-B14F-4D97-AF65-F5344CB8AC3E}">
        <p14:creationId xmlns:p14="http://schemas.microsoft.com/office/powerpoint/2010/main" val="1693633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A4F20B8-E588-4803-90BE-3692336E73C6}" type="slidenum">
              <a:rPr lang="en-US" altLang="en-US"/>
              <a:pPr/>
              <a:t>‹#›</a:t>
            </a:fld>
            <a:endParaRPr lang="en-US" altLang="en-US"/>
          </a:p>
        </p:txBody>
      </p:sp>
    </p:spTree>
    <p:extLst>
      <p:ext uri="{BB962C8B-B14F-4D97-AF65-F5344CB8AC3E}">
        <p14:creationId xmlns:p14="http://schemas.microsoft.com/office/powerpoint/2010/main" val="134048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626F26A-600C-4BD2-90F5-D0793FDEFF6D}" type="slidenum">
              <a:rPr lang="en-US" altLang="en-US"/>
              <a:pPr/>
              <a:t>‹#›</a:t>
            </a:fld>
            <a:endParaRPr lang="en-US" altLang="en-US"/>
          </a:p>
        </p:txBody>
      </p:sp>
    </p:spTree>
    <p:extLst>
      <p:ext uri="{BB962C8B-B14F-4D97-AF65-F5344CB8AC3E}">
        <p14:creationId xmlns:p14="http://schemas.microsoft.com/office/powerpoint/2010/main" val="12724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241D3B-D75B-4BAB-8788-192F8F5AFA36}" type="slidenum">
              <a:rPr lang="en-US" altLang="en-US"/>
              <a:pPr/>
              <a:t>‹#›</a:t>
            </a:fld>
            <a:endParaRPr lang="en-US" altLang="en-US"/>
          </a:p>
        </p:txBody>
      </p:sp>
    </p:spTree>
    <p:extLst>
      <p:ext uri="{BB962C8B-B14F-4D97-AF65-F5344CB8AC3E}">
        <p14:creationId xmlns:p14="http://schemas.microsoft.com/office/powerpoint/2010/main" val="50316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FAFC70-8C80-470A-92EC-2CBBB5D5164A}" type="slidenum">
              <a:rPr lang="en-US" altLang="en-US"/>
              <a:pPr/>
              <a:t>‹#›</a:t>
            </a:fld>
            <a:endParaRPr lang="en-US" altLang="en-US"/>
          </a:p>
        </p:txBody>
      </p:sp>
    </p:spTree>
    <p:extLst>
      <p:ext uri="{BB962C8B-B14F-4D97-AF65-F5344CB8AC3E}">
        <p14:creationId xmlns:p14="http://schemas.microsoft.com/office/powerpoint/2010/main" val="204385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29673B5-8243-4835-9489-5E323C1F1D9D}" type="slidenum">
              <a:rPr lang="en-US" altLang="en-US"/>
              <a:pPr/>
              <a:t>‹#›</a:t>
            </a:fld>
            <a:endParaRPr lang="en-US" altLang="en-US"/>
          </a:p>
        </p:txBody>
      </p:sp>
    </p:spTree>
    <p:extLst>
      <p:ext uri="{BB962C8B-B14F-4D97-AF65-F5344CB8AC3E}">
        <p14:creationId xmlns:p14="http://schemas.microsoft.com/office/powerpoint/2010/main" val="347925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F9B0C78-062F-4CB4-84D8-7D1066AAF088}" type="slidenum">
              <a:rPr lang="en-US" altLang="en-US"/>
              <a:pPr/>
              <a:t>‹#›</a:t>
            </a:fld>
            <a:endParaRPr lang="en-US" altLang="en-US"/>
          </a:p>
        </p:txBody>
      </p:sp>
    </p:spTree>
    <p:extLst>
      <p:ext uri="{BB962C8B-B14F-4D97-AF65-F5344CB8AC3E}">
        <p14:creationId xmlns:p14="http://schemas.microsoft.com/office/powerpoint/2010/main" val="128810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ABE7AF-0C14-40FD-B848-B634520288AE}" type="slidenum">
              <a:rPr lang="en-US" altLang="en-US"/>
              <a:pPr/>
              <a:t>‹#›</a:t>
            </a:fld>
            <a:endParaRPr lang="en-US" altLang="en-US"/>
          </a:p>
        </p:txBody>
      </p:sp>
    </p:spTree>
    <p:extLst>
      <p:ext uri="{BB962C8B-B14F-4D97-AF65-F5344CB8AC3E}">
        <p14:creationId xmlns:p14="http://schemas.microsoft.com/office/powerpoint/2010/main" val="283830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943FB6F-2CA8-4FE2-8BA2-A217A8C71216}" type="slidenum">
              <a:rPr lang="en-US" altLang="en-US"/>
              <a:pPr/>
              <a:t>‹#›</a:t>
            </a:fld>
            <a:endParaRPr lang="en-US" altLang="en-US"/>
          </a:p>
        </p:txBody>
      </p:sp>
    </p:spTree>
    <p:extLst>
      <p:ext uri="{BB962C8B-B14F-4D97-AF65-F5344CB8AC3E}">
        <p14:creationId xmlns:p14="http://schemas.microsoft.com/office/powerpoint/2010/main" val="7289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87599C-D039-4698-B7B9-C5D63DCA30B9}" type="slidenum">
              <a:rPr lang="en-US" altLang="en-US"/>
              <a:pPr/>
              <a:t>‹#›</a:t>
            </a:fld>
            <a:endParaRPr lang="en-US" altLang="en-US"/>
          </a:p>
        </p:txBody>
      </p:sp>
    </p:spTree>
    <p:extLst>
      <p:ext uri="{BB962C8B-B14F-4D97-AF65-F5344CB8AC3E}">
        <p14:creationId xmlns:p14="http://schemas.microsoft.com/office/powerpoint/2010/main" val="352839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2F6280-B6F2-4CE4-BB11-DBDCC641C57A}" type="slidenum">
              <a:rPr lang="en-US" altLang="en-US"/>
              <a:pPr/>
              <a:t>‹#›</a:t>
            </a:fld>
            <a:endParaRPr lang="en-US" altLang="en-US"/>
          </a:p>
        </p:txBody>
      </p:sp>
    </p:spTree>
    <p:extLst>
      <p:ext uri="{BB962C8B-B14F-4D97-AF65-F5344CB8AC3E}">
        <p14:creationId xmlns:p14="http://schemas.microsoft.com/office/powerpoint/2010/main" val="98573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FFF105-FD3A-47DC-95E8-D292C82DF85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FEF1FA1-8C5D-4A20-AB4E-3E309B48DB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altLang="en-US" b="1" dirty="0" smtClean="0"/>
              <a:t>Traveling In Cuba Feels Like Taking A Plane Back In Time</a:t>
            </a:r>
            <a:endParaRPr lang="en-US" altLang="en-US" b="1" dirty="0"/>
          </a:p>
        </p:txBody>
      </p:sp>
      <p:sp>
        <p:nvSpPr>
          <p:cNvPr id="50179" name="Rectangle 3"/>
          <p:cNvSpPr>
            <a:spLocks noGrp="1" noChangeArrowheads="1"/>
          </p:cNvSpPr>
          <p:nvPr>
            <p:ph type="subTitle" idx="1"/>
          </p:nvPr>
        </p:nvSpPr>
        <p:spPr/>
        <p:txBody>
          <a:bodyPr/>
          <a:lstStyle/>
          <a:p>
            <a:r>
              <a:rPr lang="en-US" altLang="en-US" dirty="0" smtClean="0"/>
              <a:t> by </a:t>
            </a:r>
            <a:r>
              <a:rPr lang="en-US" altLang="en-US" dirty="0" err="1" smtClean="0"/>
              <a:t>Yanay</a:t>
            </a:r>
            <a:r>
              <a:rPr lang="en-US" altLang="en-US" dirty="0" smtClean="0"/>
              <a:t> </a:t>
            </a:r>
            <a:r>
              <a:rPr lang="en-US" altLang="en-US" dirty="0" err="1" smtClean="0"/>
              <a:t>Tsabary</a:t>
            </a:r>
            <a:endParaRPr lang="en-US" alt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97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7951"/>
            <a:ext cx="9144000" cy="637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25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8664" y="0"/>
            <a:ext cx="51453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59" r="7621"/>
          <a:stretch/>
        </p:blipFill>
        <p:spPr bwMode="auto">
          <a:xfrm>
            <a:off x="0" y="0"/>
            <a:ext cx="42535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40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21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9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56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31573"/>
            <a:ext cx="9144000" cy="398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274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3434" y="0"/>
            <a:ext cx="8305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545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7847" y="0"/>
            <a:ext cx="43961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586"/>
          <a:stretch/>
        </p:blipFill>
        <p:spPr bwMode="auto">
          <a:xfrm>
            <a:off x="0" y="0"/>
            <a:ext cx="47035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85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97581"/>
            <a:ext cx="9144000" cy="372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024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990726" y="514350"/>
            <a:ext cx="7029450" cy="6057900"/>
          </a:xfrm>
        </p:spPr>
        <p:txBody>
          <a:bodyPr/>
          <a:lstStyle/>
          <a:p>
            <a:r>
              <a:rPr lang="en-US" altLang="en-US" dirty="0" smtClean="0"/>
              <a:t>My name is </a:t>
            </a:r>
            <a:r>
              <a:rPr lang="en-US" altLang="en-US" dirty="0" err="1" smtClean="0"/>
              <a:t>Yanay</a:t>
            </a:r>
            <a:r>
              <a:rPr lang="en-US" altLang="en-US" dirty="0" smtClean="0"/>
              <a:t>, and I’m traveling in Central America for a few months. After rain started dropping everywhere, I wanted to travel. I decided to check out Cuba.</a:t>
            </a:r>
          </a:p>
          <a:p>
            <a:r>
              <a:rPr lang="en-US" altLang="en-US" dirty="0" smtClean="0"/>
              <a:t>Life in Cuba is very different from everything I knew before leaving Israel and traveling to the Caribbean area. Life is very simple and internet free, so when people are not working, they are sitting outside talking to each other. The structures are built in colonial style; and when Cubans are not riding a horse, they are usually driving classic American cars from the 50’s.</a:t>
            </a:r>
          </a:p>
          <a:p>
            <a:r>
              <a:rPr lang="en-US" altLang="en-US" dirty="0" smtClean="0"/>
              <a:t>My trip to Cuba has definitely been an interesting journey. These are some of the pictures I came back with.</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110" y="-2847"/>
            <a:ext cx="8763856" cy="686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07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157" y="0"/>
            <a:ext cx="83199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042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071"/>
            <a:ext cx="9144000" cy="676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612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8664" y="0"/>
            <a:ext cx="51453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974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178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7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86868"/>
            <a:ext cx="9144000" cy="544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98664" y="0"/>
            <a:ext cx="51453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23"/>
          <a:stretch/>
        </p:blipFill>
        <p:spPr bwMode="auto">
          <a:xfrm>
            <a:off x="0" y="0"/>
            <a:ext cx="4551452" cy="6942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170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33645" y="0"/>
            <a:ext cx="4510355" cy="686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descr="http://static.boredpanda.com/blog/wp-content/uploads/2014/10/Traveling-in-Cuba-feels-like-taking-a-plane-back-in-time71__700.jpg"/>
          <p:cNvPicPr>
            <a:picLocks noChangeAspect="1" noChangeArrowheads="1"/>
          </p:cNvPicPr>
          <p:nvPr/>
        </p:nvPicPr>
        <p:blipFill rotWithShape="1">
          <a:blip r:embed="rId3">
            <a:extLst>
              <a:ext uri="{28A0092B-C50C-407E-A947-70E740481C1C}">
                <a14:useLocalDpi xmlns:a14="http://schemas.microsoft.com/office/drawing/2010/main" val="0"/>
              </a:ext>
            </a:extLst>
          </a:blip>
          <a:srcRect l="7729"/>
          <a:stretch/>
        </p:blipFill>
        <p:spPr bwMode="auto">
          <a:xfrm>
            <a:off x="0" y="0"/>
            <a:ext cx="47835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69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990"/>
          <a:stretch/>
        </p:blipFill>
        <p:spPr bwMode="auto">
          <a:xfrm>
            <a:off x="4306889" y="0"/>
            <a:ext cx="48371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983"/>
          <a:stretch/>
        </p:blipFill>
        <p:spPr bwMode="auto">
          <a:xfrm>
            <a:off x="0" y="0"/>
            <a:ext cx="45802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91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07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p:txBody>
          <a:bodyPr/>
          <a:lstStyle/>
          <a:p>
            <a:endParaRPr lang="en-US" altLang="en-US"/>
          </a:p>
        </p:txBody>
      </p:sp>
      <p:sp>
        <p:nvSpPr>
          <p:cNvPr id="52229" name="Rectangle 5"/>
          <p:cNvSpPr>
            <a:spLocks noGrp="1" noChangeArrowheads="1"/>
          </p:cNvSpPr>
          <p:nvPr>
            <p:ph type="subTitle" idx="1"/>
          </p:nvPr>
        </p:nvSpPr>
        <p:spPr/>
        <p:txBody>
          <a:bodyPr/>
          <a:lstStyle/>
          <a:p>
            <a:endParaRPr lang="en-US" altLang="en-US"/>
          </a:p>
        </p:txBody>
      </p:sp>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740"/>
            <a:ext cx="914400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6112" y="89899"/>
            <a:ext cx="5077888" cy="676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306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39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1417"/>
            <a:ext cx="9144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502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ltLang="en-US"/>
          </a:p>
        </p:txBody>
      </p:sp>
      <p:sp>
        <p:nvSpPr>
          <p:cNvPr id="53251" name="Rectangle 3"/>
          <p:cNvSpPr>
            <a:spLocks noGrp="1" noChangeArrowheads="1"/>
          </p:cNvSpPr>
          <p:nvPr>
            <p:ph type="body" idx="1"/>
          </p:nvPr>
        </p:nvSpPr>
        <p:spPr/>
        <p:txBody>
          <a:bodyPr/>
          <a:lstStyle/>
          <a:p>
            <a:endParaRPr lang="en-US" altLang="en-US"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1560"/>
            <a:ext cx="9144000" cy="475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3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47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1029"/>
            <a:ext cx="9144000" cy="658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94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9084" y="0"/>
            <a:ext cx="4574915" cy="609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4918" cy="609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395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6372" y="246582"/>
            <a:ext cx="4497627" cy="645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308"/>
            <a:ext cx="4772511" cy="646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210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479389" cy="2817884"/>
          </a:xfrm>
        </p:spPr>
        <p:txBody>
          <a:bodyPr/>
          <a:lstStyle/>
          <a:p>
            <a:r>
              <a:rPr lang="en-US" dirty="0" smtClean="0"/>
              <a:t>Cuba has a long history and a proud tradition of making quality cigars.</a:t>
            </a:r>
            <a:endParaRPr lang="en-US" dirty="0"/>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1623" y="0"/>
            <a:ext cx="52123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904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841_slide">
  <a:themeElements>
    <a:clrScheme name="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CCCCFF"/>
        </a:lt1>
        <a:dk2>
          <a:srgbClr val="000000"/>
        </a:dk2>
        <a:lt2>
          <a:srgbClr val="B2B2B2"/>
        </a:lt2>
        <a:accent1>
          <a:srgbClr val="0000A6"/>
        </a:accent1>
        <a:accent2>
          <a:srgbClr val="3A238C"/>
        </a:accent2>
        <a:accent3>
          <a:srgbClr val="E2E2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CCCCFF"/>
        </a:lt1>
        <a:dk2>
          <a:srgbClr val="000000"/>
        </a:dk2>
        <a:lt2>
          <a:srgbClr val="B2B2B2"/>
        </a:lt2>
        <a:accent1>
          <a:srgbClr val="804600"/>
        </a:accent1>
        <a:accent2>
          <a:srgbClr val="3D3D99"/>
        </a:accent2>
        <a:accent3>
          <a:srgbClr val="E2E2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CCCCFF"/>
        </a:lt1>
        <a:dk2>
          <a:srgbClr val="000000"/>
        </a:dk2>
        <a:lt2>
          <a:srgbClr val="B2B2B2"/>
        </a:lt2>
        <a:accent1>
          <a:srgbClr val="366629"/>
        </a:accent1>
        <a:accent2>
          <a:srgbClr val="735600"/>
        </a:accent2>
        <a:accent3>
          <a:srgbClr val="E2E2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0000A6"/>
        </a:accent1>
        <a:accent2>
          <a:srgbClr val="3A238C"/>
        </a:accent2>
        <a:accent3>
          <a:srgbClr val="FFFF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764599"/>
        </a:accent1>
        <a:accent2>
          <a:srgbClr val="004799"/>
        </a:accent2>
        <a:accent3>
          <a:srgbClr val="FFFF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804600"/>
        </a:accent1>
        <a:accent2>
          <a:srgbClr val="3D3D99"/>
        </a:accent2>
        <a:accent3>
          <a:srgbClr val="FFFF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366629"/>
        </a:accent1>
        <a:accent2>
          <a:srgbClr val="735600"/>
        </a:accent2>
        <a:accent3>
          <a:srgbClr val="FFFF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CCFF"/>
        </a:lt1>
        <a:dk2>
          <a:srgbClr val="000000"/>
        </a:dk2>
        <a:lt2>
          <a:srgbClr val="B2B2B2"/>
        </a:lt2>
        <a:accent1>
          <a:srgbClr val="0000A6"/>
        </a:accent1>
        <a:accent2>
          <a:srgbClr val="3A238C"/>
        </a:accent2>
        <a:accent3>
          <a:srgbClr val="E2E2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CCFF"/>
        </a:lt1>
        <a:dk2>
          <a:srgbClr val="000000"/>
        </a:dk2>
        <a:lt2>
          <a:srgbClr val="B2B2B2"/>
        </a:lt2>
        <a:accent1>
          <a:srgbClr val="764599"/>
        </a:accent1>
        <a:accent2>
          <a:srgbClr val="004799"/>
        </a:accent2>
        <a:accent3>
          <a:srgbClr val="E2E2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CCFF"/>
        </a:lt1>
        <a:dk2>
          <a:srgbClr val="000000"/>
        </a:dk2>
        <a:lt2>
          <a:srgbClr val="B2B2B2"/>
        </a:lt2>
        <a:accent1>
          <a:srgbClr val="804600"/>
        </a:accent1>
        <a:accent2>
          <a:srgbClr val="3D3D99"/>
        </a:accent2>
        <a:accent3>
          <a:srgbClr val="E2E2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CCFF"/>
        </a:lt1>
        <a:dk2>
          <a:srgbClr val="000000"/>
        </a:dk2>
        <a:lt2>
          <a:srgbClr val="B2B2B2"/>
        </a:lt2>
        <a:accent1>
          <a:srgbClr val="366629"/>
        </a:accent1>
        <a:accent2>
          <a:srgbClr val="735600"/>
        </a:accent2>
        <a:accent3>
          <a:srgbClr val="E2E2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0000A6"/>
        </a:accent1>
        <a:accent2>
          <a:srgbClr val="3A238C"/>
        </a:accent2>
        <a:accent3>
          <a:srgbClr val="FFFFFF"/>
        </a:accent3>
        <a:accent4>
          <a:srgbClr val="000000"/>
        </a:accent4>
        <a:accent5>
          <a:srgbClr val="AAAAD0"/>
        </a:accent5>
        <a:accent6>
          <a:srgbClr val="341F7E"/>
        </a:accent6>
        <a:hlink>
          <a:srgbClr val="00008C"/>
        </a:hlink>
        <a:folHlink>
          <a:srgbClr val="4D008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64599"/>
        </a:accent1>
        <a:accent2>
          <a:srgbClr val="004799"/>
        </a:accent2>
        <a:accent3>
          <a:srgbClr val="FFFFFF"/>
        </a:accent3>
        <a:accent4>
          <a:srgbClr val="000000"/>
        </a:accent4>
        <a:accent5>
          <a:srgbClr val="BDB0CA"/>
        </a:accent5>
        <a:accent6>
          <a:srgbClr val="003F8A"/>
        </a:accent6>
        <a:hlink>
          <a:srgbClr val="000099"/>
        </a:hlink>
        <a:folHlink>
          <a:srgbClr val="731757"/>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804600"/>
        </a:accent1>
        <a:accent2>
          <a:srgbClr val="3D3D99"/>
        </a:accent2>
        <a:accent3>
          <a:srgbClr val="FFFFFF"/>
        </a:accent3>
        <a:accent4>
          <a:srgbClr val="000000"/>
        </a:accent4>
        <a:accent5>
          <a:srgbClr val="C0B0AA"/>
        </a:accent5>
        <a:accent6>
          <a:srgbClr val="36368A"/>
        </a:accent6>
        <a:hlink>
          <a:srgbClr val="73222A"/>
        </a:hlink>
        <a:folHlink>
          <a:srgbClr val="4C470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366629"/>
        </a:accent1>
        <a:accent2>
          <a:srgbClr val="735600"/>
        </a:accent2>
        <a:accent3>
          <a:srgbClr val="FFFFFF"/>
        </a:accent3>
        <a:accent4>
          <a:srgbClr val="000000"/>
        </a:accent4>
        <a:accent5>
          <a:srgbClr val="AEB8AC"/>
        </a:accent5>
        <a:accent6>
          <a:srgbClr val="684D00"/>
        </a:accent6>
        <a:hlink>
          <a:srgbClr val="000099"/>
        </a:hlink>
        <a:folHlink>
          <a:srgbClr val="80192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TotalTime>
  <Words>157</Words>
  <Application>Microsoft Office PowerPoint</Application>
  <PresentationFormat>On-screen Show (4:3)</PresentationFormat>
  <Paragraphs>6</Paragraphs>
  <Slides>31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31</vt:i4>
      </vt:variant>
    </vt:vector>
  </HeadingPairs>
  <TitlesOfParts>
    <vt:vector size="34" baseType="lpstr">
      <vt:lpstr>Arial</vt:lpstr>
      <vt:lpstr>ind_0841_slide</vt:lpstr>
      <vt:lpstr>1_Default Design</vt:lpstr>
      <vt:lpstr>Traveling In Cuba Feels Like Taking A Plane Back In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Cuba has a long history and a proud tradition of making quality cigars.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6</cp:revision>
  <dcterms:created xsi:type="dcterms:W3CDTF">2014-10-28T15:23:34Z</dcterms:created>
  <dcterms:modified xsi:type="dcterms:W3CDTF">2014-10-28T16:12:03Z</dcterms:modified>
</cp:coreProperties>
</file>