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av" ContentType="audio/wa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4932" r:id="rId1"/>
  </p:sldMasterIdLst>
  <p:notesMasterIdLst>
    <p:notesMasterId r:id="rId64"/>
  </p:notesMasterIdLst>
  <p:sldIdLst>
    <p:sldId id="256" r:id="rId2"/>
    <p:sldId id="306" r:id="rId3"/>
    <p:sldId id="307" r:id="rId4"/>
    <p:sldId id="257" r:id="rId5"/>
    <p:sldId id="258" r:id="rId6"/>
    <p:sldId id="259" r:id="rId7"/>
    <p:sldId id="310" r:id="rId8"/>
    <p:sldId id="260" r:id="rId9"/>
    <p:sldId id="261" r:id="rId10"/>
    <p:sldId id="308" r:id="rId11"/>
    <p:sldId id="309" r:id="rId12"/>
    <p:sldId id="262" r:id="rId13"/>
    <p:sldId id="263" r:id="rId14"/>
    <p:sldId id="312" r:id="rId15"/>
    <p:sldId id="264" r:id="rId16"/>
    <p:sldId id="265" r:id="rId17"/>
    <p:sldId id="266" r:id="rId18"/>
    <p:sldId id="267" r:id="rId19"/>
    <p:sldId id="313" r:id="rId20"/>
    <p:sldId id="268" r:id="rId21"/>
    <p:sldId id="315" r:id="rId22"/>
    <p:sldId id="316" r:id="rId23"/>
    <p:sldId id="269" r:id="rId24"/>
    <p:sldId id="270" r:id="rId25"/>
    <p:sldId id="271" r:id="rId26"/>
    <p:sldId id="272" r:id="rId27"/>
    <p:sldId id="273" r:id="rId28"/>
    <p:sldId id="274" r:id="rId29"/>
    <p:sldId id="275" r:id="rId30"/>
    <p:sldId id="276" r:id="rId31"/>
    <p:sldId id="311" r:id="rId32"/>
    <p:sldId id="277" r:id="rId33"/>
    <p:sldId id="278" r:id="rId34"/>
    <p:sldId id="279" r:id="rId35"/>
    <p:sldId id="280" r:id="rId36"/>
    <p:sldId id="281" r:id="rId37"/>
    <p:sldId id="282" r:id="rId38"/>
    <p:sldId id="283" r:id="rId39"/>
    <p:sldId id="284" r:id="rId40"/>
    <p:sldId id="317" r:id="rId41"/>
    <p:sldId id="285" r:id="rId42"/>
    <p:sldId id="286" r:id="rId43"/>
    <p:sldId id="287" r:id="rId44"/>
    <p:sldId id="288" r:id="rId45"/>
    <p:sldId id="289" r:id="rId46"/>
    <p:sldId id="290" r:id="rId47"/>
    <p:sldId id="314" r:id="rId48"/>
    <p:sldId id="291" r:id="rId49"/>
    <p:sldId id="292" r:id="rId50"/>
    <p:sldId id="293" r:id="rId51"/>
    <p:sldId id="294" r:id="rId52"/>
    <p:sldId id="295" r:id="rId53"/>
    <p:sldId id="296" r:id="rId54"/>
    <p:sldId id="297" r:id="rId55"/>
    <p:sldId id="298" r:id="rId56"/>
    <p:sldId id="299" r:id="rId57"/>
    <p:sldId id="300" r:id="rId58"/>
    <p:sldId id="301" r:id="rId59"/>
    <p:sldId id="302" r:id="rId60"/>
    <p:sldId id="303" r:id="rId61"/>
    <p:sldId id="304" r:id="rId62"/>
    <p:sldId id="305" r:id="rId63"/>
  </p:sldIdLst>
  <p:sldSz cx="9144000" cy="6858000" type="screen4x3"/>
  <p:notesSz cx="6858000" cy="9144000"/>
  <p:custDataLst>
    <p:tags r:id="rId65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D113A9D2-9D6B-4929-AA2D-F23B5EE8CBE7}" styleName="Themed Style 2 - Accent 1">
    <a:tblBg>
      <a:fillRef idx="3">
        <a:schemeClr val="accent1"/>
      </a:fillRef>
      <a:effectRef idx="3">
        <a:schemeClr val="accent1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1">
                <a:tint val="50000"/>
              </a:schemeClr>
            </a:lnRef>
          </a:left>
          <a:right>
            <a:lnRef idx="1">
              <a:schemeClr val="accent1">
                <a:tint val="50000"/>
              </a:schemeClr>
            </a:lnRef>
          </a:right>
          <a:top>
            <a:lnRef idx="1">
              <a:schemeClr val="accent1">
                <a:tint val="50000"/>
              </a:schemeClr>
            </a:lnRef>
          </a:top>
          <a:bottom>
            <a:lnRef idx="1">
              <a:schemeClr val="accent1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08FB837D-C827-4EFA-A057-4D05807E0F7C}" styleName="Themed Style 1 - Accent 6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  <a:tblStyle styleId="{18603FDC-E32A-4AB5-989C-0864C3EAD2B8}" styleName="Themed Style 2 - Accent 2">
    <a:tblBg>
      <a:fillRef idx="3">
        <a:schemeClr val="accent2"/>
      </a:fillRef>
      <a:effectRef idx="3">
        <a:schemeClr val="accent2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2">
                <a:tint val="50000"/>
              </a:schemeClr>
            </a:lnRef>
          </a:left>
          <a:right>
            <a:lnRef idx="1">
              <a:schemeClr val="accent2">
                <a:tint val="50000"/>
              </a:schemeClr>
            </a:lnRef>
          </a:right>
          <a:top>
            <a:lnRef idx="1">
              <a:schemeClr val="accent2">
                <a:tint val="50000"/>
              </a:schemeClr>
            </a:lnRef>
          </a:top>
          <a:bottom>
            <a:lnRef idx="1">
              <a:schemeClr val="accent2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5FD0F851-EC5A-4D38-B0AD-8093EC10F338}" styleName="Light Style 1 - Accent 5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  <a:tblStyle styleId="{F2DE63D5-997A-4646-A377-4702673A728D}" styleName="Light Style 2 - Accent 3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</a:tcStyle>
    </a:band1H>
    <a:band1V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</a:tcBdr>
      </a:tcStyle>
    </a:band1V>
    <a:band2V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3"/>
        </a:fillRef>
      </a:tcStyle>
    </a:firstRow>
  </a:tblStyle>
  <a:tblStyle styleId="{ED083AE6-46FA-4A59-8FB0-9F97EB10719F}" styleName="Light Style 3 - Accent 4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 w="12700" cmpd="sng">
              <a:solidFill>
                <a:schemeClr val="accent4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20000"/>
            </a:schemeClr>
          </a:solidFill>
        </a:fill>
      </a:tcStyle>
    </a:band1H>
    <a:band1V>
      <a:tcStyle>
        <a:tcBdr/>
        <a:fill>
          <a:solidFill>
            <a:schemeClr val="accent4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4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4"/>
              </a:solidFill>
            </a:ln>
          </a:bottom>
        </a:tcBdr>
        <a:fill>
          <a:noFill/>
        </a:fill>
      </a:tcStyle>
    </a:firstRow>
  </a:tblStyle>
  <a:tblStyle styleId="{FABFCF23-3B69-468F-B69F-88F6DE6A72F2}" styleName="Medium Style 1 - Accent 5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5">
              <a:tint val="20000"/>
            </a:schemeClr>
          </a:solidFill>
        </a:fill>
      </a:tcStyle>
    </a:band1H>
    <a:band1V>
      <a:tcStyle>
        <a:tcBdr/>
        <a:fill>
          <a:solidFill>
            <a:schemeClr val="accent5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8EC20E35-A176-4012-BC5E-935CFFF8708E}" styleName="Medium Style 3">
    <a:wholeTbl>
      <a:tcTxStyle>
        <a:fontRef idx="minor"/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69CF1AB2-1976-4502-BF36-3FF5EA218861}" styleName="Medium Style 4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 w="12700" cmpd="sng">
              <a:solidFill>
                <a:schemeClr val="accen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1">
              <a:tint val="20000"/>
            </a:schemeClr>
          </a:solidFill>
        </a:fill>
      </a:tcStyle>
    </a:firstRow>
  </a:tblStyle>
  <a:tblStyle styleId="{37CE84F3-28C3-443E-9E96-99CF82512B78}" styleName="Dark Style 1 - Accent 2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wholeTbl>
    <a:band1H>
      <a:tcStyle>
        <a:tcBdr/>
        <a:fill>
          <a:solidFill>
            <a:schemeClr val="accent2">
              <a:shade val="60000"/>
            </a:schemeClr>
          </a:solidFill>
        </a:fill>
      </a:tcStyle>
    </a:band1H>
    <a:band1V>
      <a:tcStyle>
        <a:tcBdr/>
        <a:fill>
          <a:solidFill>
            <a:schemeClr val="accent2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2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2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2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02" d="100"/>
          <a:sy n="102" d="100"/>
        </p:scale>
        <p:origin x="-678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61" Type="http://schemas.openxmlformats.org/officeDocument/2006/relationships/slide" Target="slides/slide60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tags" Target="tags/tag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notesMaster" Target="notesMasters/notesMaster1.xml"/><Relationship Id="rId69" Type="http://schemas.openxmlformats.org/officeDocument/2006/relationships/tableStyles" Target="tableStyle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viewProps" Target="view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2103BAD-AB4C-4AC3-A9CA-28939E9B6A11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E683667-E761-4691-B6CD-D74E6B9DEED7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813363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42900" y="1600202"/>
            <a:ext cx="4114800" cy="4525963"/>
          </a:xfrm>
        </p:spPr>
        <p:txBody>
          <a:bodyPr lIns="91438" tIns="45719" rIns="91438" bIns="45719"/>
          <a:lstStyle>
            <a:lvl1pPr marL="342891" marR="0" indent="-342891">
              <a:spcAft>
                <a:spcPts val="0"/>
              </a:spcAft>
              <a:defRPr sz="2800"/>
            </a:lvl1pPr>
            <a:lvl2pPr marL="742932" marR="0" indent="-285744">
              <a:spcAft>
                <a:spcPts val="0"/>
              </a:spcAft>
              <a:defRPr sz="2400"/>
            </a:lvl2pPr>
            <a:lvl3pPr marL="1142971" marR="0" indent="-228594">
              <a:spcAft>
                <a:spcPts val="0"/>
              </a:spcAft>
              <a:defRPr sz="2000"/>
            </a:lvl3pPr>
            <a:lvl4pPr marL="1600160" marR="0" indent="-228594">
              <a:spcAft>
                <a:spcPts val="0"/>
              </a:spcAft>
              <a:defRPr sz="1900"/>
            </a:lvl4pPr>
            <a:lvl5pPr marL="2057349" marR="0" indent="-228594">
              <a:spcAft>
                <a:spcPts val="0"/>
              </a:spcAft>
              <a:defRPr sz="1900"/>
            </a:lvl5pPr>
            <a:lvl6pPr>
              <a:defRPr sz="1900"/>
            </a:lvl6pPr>
            <a:lvl7pPr>
              <a:defRPr sz="1900"/>
            </a:lvl7pPr>
            <a:lvl8pPr>
              <a:defRPr sz="1900"/>
            </a:lvl8pPr>
            <a:lvl9pPr>
              <a:defRPr sz="19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84014" y="1600202"/>
            <a:ext cx="4114800" cy="4525963"/>
          </a:xfrm>
        </p:spPr>
        <p:txBody>
          <a:bodyPr lIns="91438" tIns="45719" rIns="91438" bIns="45719"/>
          <a:lstStyle>
            <a:lvl1pPr marL="342891" marR="0" indent="-342891">
              <a:spcAft>
                <a:spcPts val="0"/>
              </a:spcAft>
              <a:defRPr sz="2800"/>
            </a:lvl1pPr>
            <a:lvl2pPr marL="742932" marR="0" indent="-285744">
              <a:spcAft>
                <a:spcPts val="0"/>
              </a:spcAft>
              <a:defRPr sz="2400"/>
            </a:lvl2pPr>
            <a:lvl3pPr marL="1142971" marR="0" indent="-228594">
              <a:spcAft>
                <a:spcPts val="0"/>
              </a:spcAft>
              <a:defRPr sz="2000"/>
            </a:lvl3pPr>
            <a:lvl4pPr marL="1600160" marR="0" indent="-228594">
              <a:spcAft>
                <a:spcPts val="0"/>
              </a:spcAft>
              <a:defRPr sz="1900"/>
            </a:lvl4pPr>
            <a:lvl5pPr marL="2057349" marR="0" indent="-228594">
              <a:spcAft>
                <a:spcPts val="0"/>
              </a:spcAft>
              <a:defRPr sz="1900"/>
            </a:lvl5pPr>
            <a:lvl6pPr>
              <a:defRPr sz="1900"/>
            </a:lvl6pPr>
            <a:lvl7pPr>
              <a:defRPr sz="1900"/>
            </a:lvl7pPr>
            <a:lvl8pPr>
              <a:defRPr sz="1900"/>
            </a:lvl8pPr>
            <a:lvl9pPr>
              <a:defRPr sz="19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342900" y="274637"/>
            <a:ext cx="8455914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9" name="Date Placeholder 8"/>
          <p:cNvSpPr>
            <a:spLocks noGrp="1"/>
          </p:cNvSpPr>
          <p:nvPr>
            <p:ph type="dt" sz="half" idx="10"/>
          </p:nvPr>
        </p:nvSpPr>
        <p:spPr>
          <a:xfrm>
            <a:off x="342900" y="6356352"/>
            <a:ext cx="1600200" cy="365125"/>
          </a:xfrm>
        </p:spPr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>
          <a:xfrm>
            <a:off x="7198614" y="6356352"/>
            <a:ext cx="1600200" cy="365125"/>
          </a:xfrm>
        </p:spPr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384438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1535114"/>
            <a:ext cx="4114800" cy="639763"/>
          </a:xfrm>
        </p:spPr>
        <p:txBody>
          <a:bodyPr lIns="91438" tIns="45719" rIns="91438" bIns="45719" anchor="b"/>
          <a:lstStyle>
            <a:lvl1pPr marL="0" marR="0" indent="0">
              <a:spcAft>
                <a:spcPts val="0"/>
              </a:spcAft>
              <a:buNone/>
              <a:defRPr sz="2400" b="1"/>
            </a:lvl1pPr>
            <a:lvl2pPr marL="457189" indent="0">
              <a:buNone/>
              <a:defRPr sz="2000" b="1"/>
            </a:lvl2pPr>
            <a:lvl3pPr marL="914377" indent="0">
              <a:buNone/>
              <a:defRPr sz="19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2174875"/>
            <a:ext cx="4114800" cy="3951288"/>
          </a:xfrm>
        </p:spPr>
        <p:txBody>
          <a:bodyPr lIns="91438" tIns="45719" rIns="91438" bIns="45719"/>
          <a:lstStyle>
            <a:lvl1pPr marL="342891" marR="0" indent="-342891">
              <a:spcAft>
                <a:spcPts val="0"/>
              </a:spcAft>
              <a:defRPr sz="2400"/>
            </a:lvl1pPr>
            <a:lvl2pPr marL="742932" marR="0" indent="-285744">
              <a:spcAft>
                <a:spcPts val="0"/>
              </a:spcAft>
              <a:defRPr sz="2000"/>
            </a:lvl2pPr>
            <a:lvl3pPr marL="1142971" marR="0" indent="-228594">
              <a:spcAft>
                <a:spcPts val="0"/>
              </a:spcAft>
              <a:defRPr sz="1900"/>
            </a:lvl3pPr>
            <a:lvl4pPr marL="1600160" marR="0" indent="-228594">
              <a:spcAft>
                <a:spcPts val="0"/>
              </a:spcAft>
              <a:defRPr sz="1600"/>
            </a:lvl4pPr>
            <a:lvl5pPr marL="2057349" marR="0" indent="-228594">
              <a:spcAft>
                <a:spcPts val="0"/>
              </a:spcAft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84014" y="1535114"/>
            <a:ext cx="4114800" cy="639763"/>
          </a:xfrm>
        </p:spPr>
        <p:txBody>
          <a:bodyPr lIns="91438" tIns="45719" rIns="91438" bIns="45719" anchor="b"/>
          <a:lstStyle>
            <a:lvl1pPr marL="0" marR="0" indent="0">
              <a:spcAft>
                <a:spcPts val="0"/>
              </a:spcAft>
              <a:buNone/>
              <a:defRPr sz="2400" b="1"/>
            </a:lvl1pPr>
            <a:lvl2pPr marL="457189" indent="0">
              <a:buNone/>
              <a:defRPr sz="2000" b="1"/>
            </a:lvl2pPr>
            <a:lvl3pPr marL="914377" indent="0">
              <a:buNone/>
              <a:defRPr sz="19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84014" y="2174875"/>
            <a:ext cx="4114800" cy="3951288"/>
          </a:xfrm>
        </p:spPr>
        <p:txBody>
          <a:bodyPr lIns="91438" tIns="45719" rIns="91438" bIns="45719"/>
          <a:lstStyle>
            <a:lvl1pPr marL="342891" marR="0" indent="-342891">
              <a:spcAft>
                <a:spcPts val="0"/>
              </a:spcAft>
              <a:defRPr sz="2400"/>
            </a:lvl1pPr>
            <a:lvl2pPr marL="742932" marR="0" indent="-285744">
              <a:spcAft>
                <a:spcPts val="0"/>
              </a:spcAft>
              <a:defRPr sz="2000"/>
            </a:lvl2pPr>
            <a:lvl3pPr marL="1142971" marR="0" indent="-228594">
              <a:spcAft>
                <a:spcPts val="0"/>
              </a:spcAft>
              <a:defRPr sz="1900"/>
            </a:lvl3pPr>
            <a:lvl4pPr marL="1600160" marR="0" indent="-228594">
              <a:spcAft>
                <a:spcPts val="0"/>
              </a:spcAft>
              <a:defRPr sz="1600"/>
            </a:lvl4pPr>
            <a:lvl5pPr marL="2057349" marR="0" indent="-228594">
              <a:spcAft>
                <a:spcPts val="0"/>
              </a:spcAft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342900" y="274637"/>
            <a:ext cx="8455914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dirty="0"/>
          </a:p>
        </p:txBody>
      </p:sp>
      <p:sp>
        <p:nvSpPr>
          <p:cNvPr id="11" name="Date Placeholder 10"/>
          <p:cNvSpPr>
            <a:spLocks noGrp="1"/>
          </p:cNvSpPr>
          <p:nvPr>
            <p:ph type="dt" sz="half" idx="10"/>
          </p:nvPr>
        </p:nvSpPr>
        <p:spPr>
          <a:xfrm>
            <a:off x="342900" y="6356352"/>
            <a:ext cx="1600200" cy="365125"/>
          </a:xfrm>
        </p:spPr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2"/>
          </p:nvPr>
        </p:nvSpPr>
        <p:spPr>
          <a:xfrm>
            <a:off x="7198614" y="6356352"/>
            <a:ext cx="1600200" cy="365125"/>
          </a:xfrm>
        </p:spPr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612966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9559061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42900" y="1600202"/>
            <a:ext cx="8455914" cy="4525963"/>
          </a:xfrm>
        </p:spPr>
        <p:txBody>
          <a:bodyPr vert="eaVert" lIns="91438" tIns="45719" rIns="91438" bIns="45719"/>
          <a:lstStyle>
            <a:lvl1pPr marL="342891" marR="0" indent="-342891">
              <a:spcAft>
                <a:spcPts val="0"/>
              </a:spcAft>
              <a:defRPr sz="3200"/>
            </a:lvl1pPr>
            <a:lvl2pPr marL="742932" marR="0" indent="-285744">
              <a:spcAft>
                <a:spcPts val="0"/>
              </a:spcAft>
              <a:defRPr sz="2800"/>
            </a:lvl2pPr>
            <a:lvl3pPr marL="1142971" marR="0" indent="-228594">
              <a:spcAft>
                <a:spcPts val="0"/>
              </a:spcAft>
              <a:defRPr sz="2400"/>
            </a:lvl3pPr>
            <a:lvl4pPr marL="1600160" marR="0" indent="-228594">
              <a:spcAft>
                <a:spcPts val="0"/>
              </a:spcAft>
              <a:defRPr sz="2000"/>
            </a:lvl4pPr>
            <a:lvl5pPr marL="2057349" marR="0" indent="-228594">
              <a:spcAft>
                <a:spcPts val="0"/>
              </a:spcAft>
              <a:defRPr sz="20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321232274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1"/>
            <a:ext cx="8229600" cy="4525963"/>
          </a:xfrm>
        </p:spPr>
        <p:txBody>
          <a:bodyPr lIns="68578" tIns="34290" rIns="68578" bIns="34290"/>
          <a:lstStyle>
            <a:lvl1pPr marL="257168" marR="0" indent="-257168">
              <a:spcAft>
                <a:spcPts val="0"/>
              </a:spcAft>
              <a:defRPr sz="2400"/>
            </a:lvl1pPr>
            <a:lvl2pPr marL="557199" marR="0" indent="-214308">
              <a:spcAft>
                <a:spcPts val="0"/>
              </a:spcAft>
              <a:defRPr sz="2100"/>
            </a:lvl2pPr>
            <a:lvl3pPr marL="857229" marR="0" indent="-171446">
              <a:spcAft>
                <a:spcPts val="0"/>
              </a:spcAft>
              <a:defRPr sz="1800"/>
            </a:lvl3pPr>
            <a:lvl4pPr marL="1200121" marR="0" indent="-171446">
              <a:spcAft>
                <a:spcPts val="0"/>
              </a:spcAft>
              <a:defRPr sz="1500"/>
            </a:lvl4pPr>
            <a:lvl5pPr marL="1543012" marR="0" indent="-171446">
              <a:spcAft>
                <a:spcPts val="0"/>
              </a:spcAft>
              <a:defRPr sz="15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11" name="Date Placeholder 10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Title 13"/>
          <p:cNvSpPr>
            <a:spLocks noGrp="1"/>
          </p:cNvSpPr>
          <p:nvPr>
            <p:ph type="title"/>
          </p:nvPr>
        </p:nvSpPr>
        <p:spPr>
          <a:xfrm>
            <a:off x="457200" y="365760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12330125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1"/>
            <a:ext cx="4023360" cy="4525963"/>
          </a:xfrm>
        </p:spPr>
        <p:txBody>
          <a:bodyPr lIns="68578" tIns="34290" rIns="68578" bIns="34290"/>
          <a:lstStyle>
            <a:lvl1pPr marL="257168" marR="0" indent="-257168">
              <a:spcAft>
                <a:spcPts val="0"/>
              </a:spcAft>
              <a:defRPr sz="2800"/>
            </a:lvl1pPr>
            <a:lvl2pPr marL="557199" marR="0" indent="-214308">
              <a:spcAft>
                <a:spcPts val="0"/>
              </a:spcAft>
              <a:defRPr sz="2400"/>
            </a:lvl2pPr>
            <a:lvl3pPr marL="857229" marR="0" indent="-171446">
              <a:spcAft>
                <a:spcPts val="0"/>
              </a:spcAft>
              <a:defRPr sz="2000"/>
            </a:lvl3pPr>
            <a:lvl4pPr marL="1200121" marR="0" indent="-171446">
              <a:spcAft>
                <a:spcPts val="0"/>
              </a:spcAft>
              <a:defRPr sz="1800"/>
            </a:lvl4pPr>
            <a:lvl5pPr marL="1543012" marR="0" indent="-171446">
              <a:spcAft>
                <a:spcPts val="0"/>
              </a:spcAft>
              <a:defRPr sz="18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63440" y="1600201"/>
            <a:ext cx="4023360" cy="4525963"/>
          </a:xfrm>
        </p:spPr>
        <p:txBody>
          <a:bodyPr lIns="68578" tIns="34290" rIns="68578" bIns="34290"/>
          <a:lstStyle>
            <a:lvl1pPr marL="257168" marR="0" indent="-257168">
              <a:spcAft>
                <a:spcPts val="0"/>
              </a:spcAft>
              <a:defRPr sz="2800"/>
            </a:lvl1pPr>
            <a:lvl2pPr marL="557199" marR="0" indent="-214308">
              <a:spcAft>
                <a:spcPts val="0"/>
              </a:spcAft>
              <a:defRPr sz="2400"/>
            </a:lvl2pPr>
            <a:lvl3pPr marL="857229" marR="0" indent="-171446">
              <a:spcAft>
                <a:spcPts val="0"/>
              </a:spcAft>
              <a:defRPr sz="2000"/>
            </a:lvl3pPr>
            <a:lvl4pPr marL="1200121" marR="0" indent="-171446">
              <a:spcAft>
                <a:spcPts val="0"/>
              </a:spcAft>
              <a:defRPr sz="1800"/>
            </a:lvl4pPr>
            <a:lvl5pPr marL="1543012" marR="0" indent="-171446">
              <a:spcAft>
                <a:spcPts val="0"/>
              </a:spcAft>
              <a:defRPr sz="18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dirty="0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itle 10"/>
          <p:cNvSpPr>
            <a:spLocks noGrp="1"/>
          </p:cNvSpPr>
          <p:nvPr>
            <p:ph type="title"/>
          </p:nvPr>
        </p:nvSpPr>
        <p:spPr>
          <a:xfrm>
            <a:off x="457200" y="365760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2304795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7"/>
            <a:ext cx="4023360" cy="639761"/>
          </a:xfrm>
        </p:spPr>
        <p:txBody>
          <a:bodyPr lIns="68578" tIns="34290" rIns="68578" bIns="34290" anchor="b"/>
          <a:lstStyle>
            <a:lvl1pPr marL="0" marR="0" indent="0">
              <a:spcAft>
                <a:spcPts val="0"/>
              </a:spcAft>
              <a:buNone/>
              <a:defRPr sz="2400" b="1"/>
            </a:lvl1pPr>
            <a:lvl2pPr marL="609585" indent="0">
              <a:buNone/>
              <a:defRPr sz="2700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00" b="1"/>
            </a:lvl4pPr>
            <a:lvl5pPr marL="2438339" indent="0">
              <a:buNone/>
              <a:defRPr sz="2100" b="1"/>
            </a:lvl5pPr>
            <a:lvl6pPr marL="3047924" indent="0">
              <a:buNone/>
              <a:defRPr sz="2100" b="1"/>
            </a:lvl6pPr>
            <a:lvl7pPr marL="3657509" indent="0">
              <a:buNone/>
              <a:defRPr sz="2100" b="1"/>
            </a:lvl7pPr>
            <a:lvl8pPr marL="4267093" indent="0">
              <a:buNone/>
              <a:defRPr sz="2100" b="1"/>
            </a:lvl8pPr>
            <a:lvl9pPr marL="4876678" indent="0">
              <a:buNone/>
              <a:defRPr sz="21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23360" cy="3951288"/>
          </a:xfrm>
        </p:spPr>
        <p:txBody>
          <a:bodyPr lIns="68578" tIns="34290" rIns="68578" bIns="34290"/>
          <a:lstStyle>
            <a:lvl1pPr marL="257168" marR="0" indent="-257168">
              <a:spcAft>
                <a:spcPts val="0"/>
              </a:spcAft>
              <a:defRPr sz="2400"/>
            </a:lvl1pPr>
            <a:lvl2pPr marL="557199" marR="0" indent="-214308">
              <a:spcAft>
                <a:spcPts val="0"/>
              </a:spcAft>
              <a:defRPr sz="2000"/>
            </a:lvl2pPr>
            <a:lvl3pPr marL="857229" marR="0" indent="-171446">
              <a:spcAft>
                <a:spcPts val="0"/>
              </a:spcAft>
              <a:defRPr sz="1800"/>
            </a:lvl3pPr>
            <a:lvl4pPr marL="1200121" marR="0" indent="-171446">
              <a:spcAft>
                <a:spcPts val="0"/>
              </a:spcAft>
              <a:defRPr sz="1600"/>
            </a:lvl4pPr>
            <a:lvl5pPr marL="1543012" marR="0" indent="-171446">
              <a:spcAft>
                <a:spcPts val="0"/>
              </a:spcAft>
              <a:defRPr sz="1600"/>
            </a:lvl5pPr>
            <a:lvl6pPr>
              <a:defRPr sz="2100"/>
            </a:lvl6pPr>
            <a:lvl7pPr>
              <a:defRPr sz="2100"/>
            </a:lvl7pPr>
            <a:lvl8pPr>
              <a:defRPr sz="2100"/>
            </a:lvl8pPr>
            <a:lvl9pPr>
              <a:defRPr sz="21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63440" y="1535117"/>
            <a:ext cx="4023360" cy="639761"/>
          </a:xfrm>
        </p:spPr>
        <p:txBody>
          <a:bodyPr lIns="68578" tIns="34290" rIns="68578" bIns="34290" anchor="b"/>
          <a:lstStyle>
            <a:lvl1pPr marL="0" marR="0" indent="0">
              <a:spcAft>
                <a:spcPts val="0"/>
              </a:spcAft>
              <a:buNone/>
              <a:defRPr sz="2400" b="1"/>
            </a:lvl1pPr>
            <a:lvl2pPr marL="609585" indent="0">
              <a:buNone/>
              <a:defRPr sz="2700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00" b="1"/>
            </a:lvl4pPr>
            <a:lvl5pPr marL="2438339" indent="0">
              <a:buNone/>
              <a:defRPr sz="2100" b="1"/>
            </a:lvl5pPr>
            <a:lvl6pPr marL="3047924" indent="0">
              <a:buNone/>
              <a:defRPr sz="2100" b="1"/>
            </a:lvl6pPr>
            <a:lvl7pPr marL="3657509" indent="0">
              <a:buNone/>
              <a:defRPr sz="2100" b="1"/>
            </a:lvl7pPr>
            <a:lvl8pPr marL="4267093" indent="0">
              <a:buNone/>
              <a:defRPr sz="2100" b="1"/>
            </a:lvl8pPr>
            <a:lvl9pPr marL="4876678" indent="0">
              <a:buNone/>
              <a:defRPr sz="21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63440" y="2174875"/>
            <a:ext cx="4023360" cy="3951288"/>
          </a:xfrm>
        </p:spPr>
        <p:txBody>
          <a:bodyPr lIns="68578" tIns="34290" rIns="68578" bIns="34290"/>
          <a:lstStyle>
            <a:lvl1pPr marL="257168" marR="0" indent="-257168">
              <a:spcAft>
                <a:spcPts val="0"/>
              </a:spcAft>
              <a:defRPr sz="2400"/>
            </a:lvl1pPr>
            <a:lvl2pPr marL="557199" marR="0" indent="-214308">
              <a:spcAft>
                <a:spcPts val="0"/>
              </a:spcAft>
              <a:defRPr sz="2000"/>
            </a:lvl2pPr>
            <a:lvl3pPr marL="857229" marR="0" indent="-171446">
              <a:spcAft>
                <a:spcPts val="0"/>
              </a:spcAft>
              <a:defRPr sz="1800"/>
            </a:lvl3pPr>
            <a:lvl4pPr marL="1200121" marR="0" indent="-171446">
              <a:spcAft>
                <a:spcPts val="0"/>
              </a:spcAft>
              <a:defRPr sz="1600"/>
            </a:lvl4pPr>
            <a:lvl5pPr marL="1543012" marR="0" indent="-171446">
              <a:spcAft>
                <a:spcPts val="0"/>
              </a:spcAft>
              <a:defRPr sz="1600"/>
            </a:lvl5pPr>
            <a:lvl6pPr>
              <a:defRPr sz="2100"/>
            </a:lvl6pPr>
            <a:lvl7pPr>
              <a:defRPr sz="2100"/>
            </a:lvl7pPr>
            <a:lvl8pPr>
              <a:defRPr sz="2100"/>
            </a:lvl8pPr>
            <a:lvl9pPr>
              <a:defRPr sz="21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3" name="Title 12"/>
          <p:cNvSpPr>
            <a:spLocks noGrp="1"/>
          </p:cNvSpPr>
          <p:nvPr>
            <p:ph type="title"/>
          </p:nvPr>
        </p:nvSpPr>
        <p:spPr>
          <a:xfrm>
            <a:off x="457200" y="365760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243488294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Title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403331098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_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600201"/>
            <a:ext cx="8229600" cy="4525963"/>
          </a:xfrm>
        </p:spPr>
        <p:txBody>
          <a:bodyPr vert="eaVert" lIns="68578" tIns="34290" rIns="68578" bIns="34290"/>
          <a:lstStyle>
            <a:lvl1pPr marL="257168" marR="0" indent="-257168">
              <a:spcAft>
                <a:spcPts val="0"/>
              </a:spcAft>
              <a:defRPr sz="2400"/>
            </a:lvl1pPr>
            <a:lvl2pPr marL="557199" marR="0" indent="-214308">
              <a:spcAft>
                <a:spcPts val="0"/>
              </a:spcAft>
              <a:defRPr sz="2100"/>
            </a:lvl2pPr>
            <a:lvl3pPr marL="857229" marR="0" indent="-171446">
              <a:spcAft>
                <a:spcPts val="0"/>
              </a:spcAft>
              <a:defRPr sz="1800"/>
            </a:lvl3pPr>
            <a:lvl4pPr marL="1200121" marR="0" indent="-171446">
              <a:spcAft>
                <a:spcPts val="0"/>
              </a:spcAft>
              <a:defRPr sz="1500"/>
            </a:lvl4pPr>
            <a:lvl5pPr marL="1543012" marR="0" indent="-171446">
              <a:spcAft>
                <a:spcPts val="0"/>
              </a:spcAft>
              <a:defRPr sz="1500"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457200" y="365760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98745756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ind_0841_40.png"/>
          <p:cNvPicPr>
            <a:picLocks noChangeAspect="1"/>
          </p:cNvPicPr>
          <p:nvPr/>
        </p:nvPicPr>
        <p:blipFill>
          <a:blip r:embed="rId2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b" anchorCtr="1">
            <a:normAutofit/>
          </a:bodyPr>
          <a:lstStyle/>
          <a:p>
            <a:r>
              <a:rPr lang="en-US" smtClean="0"/>
              <a:t>Click to edit Master title style</a:t>
            </a:r>
            <a:endParaRPr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AB968F7-0571-463E-92B3-CC8D6D3883C7}" type="datetimeFigureOut">
              <a:rPr lang="en-US" smtClean="0"/>
              <a:pPr/>
              <a:t>9/22/2016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4886A84-1D9B-440A-9F7C-51AFB1969C44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933" r:id="rId1"/>
    <p:sldLayoutId id="2147484934" r:id="rId2"/>
    <p:sldLayoutId id="2147484935" r:id="rId3"/>
    <p:sldLayoutId id="2147484936" r:id="rId4"/>
    <p:sldLayoutId id="2147484937" r:id="rId5"/>
    <p:sldLayoutId id="2147484938" r:id="rId6"/>
    <p:sldLayoutId id="2147484939" r:id="rId7"/>
    <p:sldLayoutId id="2147484940" r:id="rId8"/>
    <p:sldLayoutId id="2147484941" r:id="rId9"/>
    <p:sldLayoutId id="2147484942" r:id="rId10"/>
    <p:sldLayoutId id="2147484943" r:id="rId11"/>
    <p:sldLayoutId id="2147484944" r:id="rId12"/>
    <p:sldLayoutId id="2147484945" r:id="rId13"/>
    <p:sldLayoutId id="2147484946" r:id="rId14"/>
    <p:sldLayoutId id="2147484947" r:id="rId15"/>
    <p:sldLayoutId id="2147484948" r:id="rId16"/>
    <p:sldLayoutId id="2147484949" r:id="rId17"/>
    <p:sldLayoutId id="2147484950" r:id="rId18"/>
    <p:sldLayoutId id="2147484951" r:id="rId19"/>
    <p:sldLayoutId id="2147484952" r:id="rId20"/>
  </p:sldLayoutIdLst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audio" Target="../media/audio2.wav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2.png"/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Old Havana, Cuba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>
        <p:sndAc>
          <p:stSnd>
            <p:snd r:embed="rId2" name="applause.wav"/>
          </p:stSnd>
        </p:sndAc>
      </p:transition>
    </mc:Choice>
    <mc:Fallback>
      <p:transition spd="slow" advTm="6000">
        <p:sndAc>
          <p:stSnd>
            <p:snd r:embed="rId2" name="applause.wav"/>
          </p:stSnd>
        </p:sndAc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76200" y="76200"/>
            <a:ext cx="9220200" cy="665375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5559606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>
        <p:sndAc>
          <p:stSnd loop="1">
            <p:snd r:embed="rId2" name="Track01.wav"/>
          </p:stSnd>
        </p:sndAc>
      </p:transition>
    </mc:Choice>
    <mc:Fallback>
      <p:transition spd="slow" advTm="6000">
        <p:sndAc>
          <p:stSnd loop="1">
            <p:snd r:embed="rId2" name="Track01.wav"/>
          </p:stSnd>
        </p:sndAc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22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248575"/>
            <a:ext cx="9144000" cy="6304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27961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26437" y="-19827"/>
            <a:ext cx="9170437" cy="68778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21771" y="-16329"/>
            <a:ext cx="9165771" cy="6874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6076882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642833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52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9330" y="381000"/>
            <a:ext cx="9134669" cy="60897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2738431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29547" y="-22161"/>
            <a:ext cx="9173547" cy="68801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3410975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5604173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32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381000"/>
            <a:ext cx="9178212" cy="61188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7400561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42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7777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8638185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95955450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76200" y="-57149"/>
            <a:ext cx="9220200" cy="6915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172775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73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5656" y="0"/>
            <a:ext cx="8134944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1882439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81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24882" y="-18661"/>
            <a:ext cx="9168882" cy="68766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673951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1974606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-1244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3249434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12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3999" cy="68579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9677947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83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6437" y="381000"/>
            <a:ext cx="9119118" cy="60751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3213152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22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55807872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04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21771" y="-16329"/>
            <a:ext cx="9165771" cy="6874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5935219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14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219200" y="1"/>
            <a:ext cx="6650181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59571370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33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665" y="-7387"/>
            <a:ext cx="9139335" cy="68545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1669987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43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5902273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53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75546617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63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1555" y="-1167"/>
            <a:ext cx="9145555" cy="68591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25567145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74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35767" y="-83975"/>
            <a:ext cx="9255967" cy="69419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53195882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84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12441" y="-9331"/>
            <a:ext cx="9156441" cy="6867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1819064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94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2835451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04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0460987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63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27992" y="381000"/>
            <a:ext cx="9176657" cy="612972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5705006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15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4175868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25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8128660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35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4069924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45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-3732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0943129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560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2586547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66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6715428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76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555" y="1167"/>
            <a:ext cx="9142445" cy="685683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7616101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86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2698852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24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73547" cy="68801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3805960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2969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0886" y="8165"/>
            <a:ext cx="9133114" cy="68498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66781267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07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8021208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17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15551" y="-11663"/>
            <a:ext cx="9159551" cy="68696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5030694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27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2659733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379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78842346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48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0925717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93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69088" y="1"/>
            <a:ext cx="8493912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1049262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584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9331" y="-50151"/>
            <a:ext cx="9210869" cy="69081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8394622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686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-114299"/>
            <a:ext cx="9296400" cy="6972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39529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789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-933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402996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891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3999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24704604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993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5853629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096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210759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198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6121528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301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7947344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403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776" y="4278"/>
            <a:ext cx="9136224" cy="68521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83319518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505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-7775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787333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608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-4664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89660411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710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1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1685781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813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37322" y="1556"/>
            <a:ext cx="9181322" cy="6885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25678033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915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-17106" y="-12829"/>
            <a:ext cx="9161106" cy="68708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322790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017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0" y="-4664"/>
            <a:ext cx="9144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91185024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000"/>
    </mc:Choice>
    <mc:Fallback>
      <p:transition spd="slow" advTm="6000"/>
    </mc:Fallback>
  </mc:AlternateContent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PROJECT_OPEN" val="0"/>
  <p:tag name="MMPROD_NEXTUNIQUEID" val="10012"/>
  <p:tag name="MMPROD_UIDATA" val="&lt;database version=&quot;7.0&quot;&gt;&lt;object type=&quot;1&quot; unique_id=&quot;10001&quot;&gt;&lt;object type=&quot;2&quot; unique_id=&quot;10314&quot;&gt;&lt;object type=&quot;3&quot; unique_id=&quot;57875&quot;&gt;&lt;property id=&quot;20148&quot; value=&quot;5&quot;/&gt;&lt;property id=&quot;20300&quot; value=&quot;Slide 1&quot;/&gt;&lt;property id=&quot;20307&quot; value=&quot;256&quot;/&gt;&lt;/object&gt;&lt;object type=&quot;3&quot; unique_id=&quot;57876&quot;&gt;&lt;property id=&quot;20148&quot; value=&quot;5&quot;/&gt;&lt;property id=&quot;20300&quot; value=&quot;Slide 2&quot;/&gt;&lt;property id=&quot;20307&quot; value=&quot;257&quot;/&gt;&lt;/object&gt;&lt;/object&gt;&lt;object type=&quot;8&quot; unique_id=&quot;10374&quot;&gt;&lt;/object&gt;&lt;/object&gt;&lt;/database&gt;"/>
  <p:tag name="SECTOMILLISECCONVERTED" val="1"/>
</p:tagLst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ndezine 0841 Cuba Map 01">
  <a:themeElements>
    <a:clrScheme name="Indezine.com Cuba Map 01">
      <a:dk1>
        <a:sysClr val="windowText" lastClr="000000"/>
      </a:dk1>
      <a:lt1>
        <a:sysClr val="window" lastClr="FFFFFF"/>
      </a:lt1>
      <a:dk2>
        <a:srgbClr val="343485"/>
      </a:dk2>
      <a:lt2>
        <a:srgbClr val="CCCCFF"/>
      </a:lt2>
      <a:accent1>
        <a:srgbClr val="B679F2"/>
      </a:accent1>
      <a:accent2>
        <a:srgbClr val="8080FF"/>
      </a:accent2>
      <a:accent3>
        <a:srgbClr val="DC79F2"/>
      </a:accent3>
      <a:accent4>
        <a:srgbClr val="6E80DB"/>
      </a:accent4>
      <a:accent5>
        <a:srgbClr val="E667C4"/>
      </a:accent5>
      <a:accent6>
        <a:srgbClr val="BB73FF"/>
      </a:accent6>
      <a:hlink>
        <a:srgbClr val="005800"/>
      </a:hlink>
      <a:folHlink>
        <a:srgbClr val="B82C00"/>
      </a:folHlink>
    </a:clrScheme>
    <a:fontScheme name="Indezine.com Cuba Map 01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Indezine.com Cuba Map 01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100000"/>
                <a:shade val="30000"/>
                <a:satMod val="200000"/>
              </a:schemeClr>
            </a:gs>
            <a:gs pos="100000">
              <a:schemeClr val="phClr">
                <a:tint val="80000"/>
                <a:shade val="100000"/>
                <a:satMod val="300000"/>
              </a:schemeClr>
            </a:gs>
          </a:gsLst>
          <a:path path="circle">
            <a:fillToRect l="50000" t="50000" r="5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12000"/>
                <a:satMod val="240000"/>
              </a:schemeClr>
              <a:schemeClr val="phClr">
                <a:tint val="65000"/>
              </a:schemeClr>
            </a:duotone>
          </a:blip>
          <a:stretch/>
        </a:blipFill>
      </a:bgFillStyleLst>
    </a:fmtScheme>
  </a:themeElements>
  <a:objectDefaults/>
  <a:extraClrSchemeLst>
    <a:extraClrScheme>
      <a:clrScheme name="Indezine.com Cuba Map 01">
        <a:dk1>
          <a:sysClr val="windowText" lastClr="000000"/>
        </a:dk1>
        <a:lt1>
          <a:sysClr val="window" lastClr="FFFFFF"/>
        </a:lt1>
        <a:dk2>
          <a:srgbClr val="343485"/>
        </a:dk2>
        <a:lt2>
          <a:srgbClr val="CCCCFF"/>
        </a:lt2>
        <a:accent1>
          <a:srgbClr val="B679F2"/>
        </a:accent1>
        <a:accent2>
          <a:srgbClr val="8080FF"/>
        </a:accent2>
        <a:accent3>
          <a:srgbClr val="DC79F2"/>
        </a:accent3>
        <a:accent4>
          <a:srgbClr val="6E80DB"/>
        </a:accent4>
        <a:accent5>
          <a:srgbClr val="E667C4"/>
        </a:accent5>
        <a:accent6>
          <a:srgbClr val="BB73FF"/>
        </a:accent6>
        <a:hlink>
          <a:srgbClr val="005800"/>
        </a:hlink>
        <a:folHlink>
          <a:srgbClr val="B82C00"/>
        </a:folHlink>
      </a:clrScheme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Indezine 0841 Cuba Map 01</Template>
  <TotalTime>79</TotalTime>
  <Words>4</Words>
  <Application>Microsoft Office PowerPoint</Application>
  <PresentationFormat>On-screen Show (4:3)</PresentationFormat>
  <Paragraphs>1</Paragraphs>
  <Slides>62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62</vt:i4>
      </vt:variant>
    </vt:vector>
  </HeadingPairs>
  <TitlesOfParts>
    <vt:vector size="63" baseType="lpstr">
      <vt:lpstr>Indezine 0841 Cuba Map 01</vt:lpstr>
      <vt:lpstr>Old Havana, Cuba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Old Havana, Cuba</dc:title>
  <dc:creator>Naumann, Joseph A.</dc:creator>
  <cp:lastModifiedBy>Naumann, Joseph A.</cp:lastModifiedBy>
  <cp:revision>7</cp:revision>
  <dcterms:created xsi:type="dcterms:W3CDTF">2016-09-22T16:37:53Z</dcterms:created>
  <dcterms:modified xsi:type="dcterms:W3CDTF">2016-09-22T17:57:47Z</dcterms:modified>
</cp:coreProperties>
</file>