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2"/>
  </p:notesMasterIdLst>
  <p:sldIdLst>
    <p:sldId id="256" r:id="rId3"/>
    <p:sldId id="259" r:id="rId4"/>
    <p:sldId id="257" r:id="rId5"/>
    <p:sldId id="258" r:id="rId6"/>
    <p:sldId id="260" r:id="rId7"/>
    <p:sldId id="264" r:id="rId8"/>
    <p:sldId id="268" r:id="rId9"/>
    <p:sldId id="261" r:id="rId10"/>
    <p:sldId id="262" r:id="rId11"/>
    <p:sldId id="263" r:id="rId12"/>
    <p:sldId id="265" r:id="rId13"/>
    <p:sldId id="266" r:id="rId14"/>
    <p:sldId id="267" r:id="rId15"/>
    <p:sldId id="269" r:id="rId16"/>
    <p:sldId id="271" r:id="rId17"/>
    <p:sldId id="270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7" autoAdjust="0"/>
    <p:restoredTop sz="94600"/>
  </p:normalViewPr>
  <p:slideViewPr>
    <p:cSldViewPr snapToGrid="0">
      <p:cViewPr varScale="1">
        <p:scale>
          <a:sx n="61" d="100"/>
          <a:sy n="61" d="100"/>
        </p:scale>
        <p:origin x="102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483E71-1919-404D-8EDA-786E29DC84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44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5F283D4-16E1-4D42-8623-DB905D3ED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64C35-5278-4829-AEEA-07AC2A3C45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2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4B3C3-F1A2-49BE-8049-141BEAC441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9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F84347-0E3E-405F-B34D-E7E95F74DF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A6DA4-8D06-49BC-A125-8D789DC8AA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B0435-3E75-4E98-B59A-8AC86F3052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4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5743E-CD4F-475E-8E5C-5211E5B6F7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4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BBC9A-306D-4C43-B5A5-0358998A8B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D627B-BBFF-4448-A1D3-F95AAB8F74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99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8D8FA-FA77-4B0C-BAC3-01B5C1F05B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99A97-385F-4600-B6AE-1CF9000601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D8643-0EE8-407D-A60F-163556C0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0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244A8-D81B-4267-9158-015FB6D122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09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BA71C-DE76-4AA2-8AD0-A4287CFF42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0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0D869-567E-4925-8572-272EC12E0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89988-23B2-4A4A-99C4-BE453EE8B7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3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C1BC6-5112-43B2-A912-300372A866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9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8DB6E-6080-43FE-A03C-5A73F9539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31C9B-DAE9-42B4-967D-9E5555C675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2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517BF-BA99-4C23-8022-BCF78E843B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5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B4DF4-7D24-49A5-83F9-4E4B4F411D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8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D2D2A-C139-460E-AF81-CDBCB9A155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A8CAB8-0D51-4E71-A3D1-B8DCE95EC0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539512-DF80-47E4-8C4B-45061A9E3D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46" t="690" r="10717" b="-690"/>
          <a:stretch/>
        </p:blipFill>
        <p:spPr>
          <a:xfrm>
            <a:off x="969241" y="0"/>
            <a:ext cx="8174759" cy="6858000"/>
          </a:xfrm>
          <a:prstGeom prst="rect">
            <a:avLst/>
          </a:prstGeom>
        </p:spPr>
      </p:pic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1528" y="790356"/>
            <a:ext cx="5902248" cy="1470025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50800" dist="50800" dir="5400000" algn="ctr" rotWithShape="0">
                    <a:srgbClr val="92D050"/>
                  </a:outerShdw>
                </a:effectLst>
              </a:rPr>
              <a:t>ARGENTINE:  VIOLET  WOOD (JACARANDA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50800" dist="50800" dir="5400000" algn="ctr" rotWithShape="0">
                    <a:srgbClr val="92D050"/>
                  </a:outerShdw>
                </a:effectLst>
              </a:rPr>
              <a:t>)</a:t>
            </a:r>
            <a:endParaRPr lang="en-US" b="1" dirty="0">
              <a:solidFill>
                <a:srgbClr val="7030A0"/>
              </a:solidFill>
              <a:effectLst>
                <a:outerShdw blurRad="50800" dist="50800" dir="5400000" algn="ctr" rotWithShape="0">
                  <a:srgbClr val="92D05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022" y="0"/>
            <a:ext cx="4849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3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968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97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6894"/>
            <a:ext cx="9144000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30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198" y="-80010"/>
            <a:ext cx="5193977" cy="69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8302"/>
            <a:ext cx="9144000" cy="59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5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3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2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973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648495"/>
            <a:ext cx="9144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976"/>
            <a:ext cx="9144000" cy="65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Jacaranda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Jacaranda is a genus of 49 species of flowering plants in the family </a:t>
            </a:r>
            <a:r>
              <a:rPr lang="en-US" dirty="0" err="1"/>
              <a:t>Bignoniaceae</a:t>
            </a:r>
            <a:r>
              <a:rPr lang="en-US" dirty="0"/>
              <a:t>, native to tropical and subtropical regions of Mexico, Central America, South America, Cuba, Hispaniola, Jamaica and the Bahamas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It has been planted widely in Asia, especially in Nepal. Jacaranda </a:t>
            </a:r>
            <a:r>
              <a:rPr lang="en-US" dirty="0" err="1"/>
              <a:t>mimosifolia</a:t>
            </a:r>
            <a:r>
              <a:rPr lang="en-US" dirty="0"/>
              <a:t> is quite common in Zambia, South Africa, Zimbabwe and Australia, and has been introduced to most tropical and subtropical regions to the extent that it has entered the popular culture.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3178"/>
            <a:ext cx="8226425" cy="715377"/>
          </a:xfrm>
        </p:spPr>
        <p:txBody>
          <a:bodyPr/>
          <a:lstStyle/>
          <a:p>
            <a:r>
              <a:rPr lang="en-US" dirty="0"/>
              <a:t>Jacaranda seed pods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8555"/>
            <a:ext cx="9144000" cy="61194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2622"/>
            <a:ext cx="9144000" cy="55664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619" y="0"/>
            <a:ext cx="619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6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399734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6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148" y="0"/>
            <a:ext cx="6418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46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779_slide">
  <a:themeElements>
    <a:clrScheme name="Office Theme 2">
      <a:dk1>
        <a:srgbClr val="000000"/>
      </a:dk1>
      <a:lt1>
        <a:srgbClr val="99FFFF"/>
      </a:lt1>
      <a:dk2>
        <a:srgbClr val="000000"/>
      </a:dk2>
      <a:lt2>
        <a:srgbClr val="B2B2B2"/>
      </a:lt2>
      <a:accent1>
        <a:srgbClr val="3A6EA6"/>
      </a:accent1>
      <a:accent2>
        <a:srgbClr val="47873D"/>
      </a:accent2>
      <a:accent3>
        <a:srgbClr val="CAFFFF"/>
      </a:accent3>
      <a:accent4>
        <a:srgbClr val="000000"/>
      </a:accent4>
      <a:accent5>
        <a:srgbClr val="AEBAD0"/>
      </a:accent5>
      <a:accent6>
        <a:srgbClr val="3F7A36"/>
      </a:accent6>
      <a:hlink>
        <a:srgbClr val="535087"/>
      </a:hlink>
      <a:folHlink>
        <a:srgbClr val="006B6B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CA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CA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CA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CA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FF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FF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FF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FF"/>
      </a:lt1>
      <a:dk2>
        <a:srgbClr val="000000"/>
      </a:dk2>
      <a:lt2>
        <a:srgbClr val="B2B2B2"/>
      </a:lt2>
      <a:accent1>
        <a:srgbClr val="3A6EA6"/>
      </a:accent1>
      <a:accent2>
        <a:srgbClr val="47873D"/>
      </a:accent2>
      <a:accent3>
        <a:srgbClr val="CAFFFF"/>
      </a:accent3>
      <a:accent4>
        <a:srgbClr val="000000"/>
      </a:accent4>
      <a:accent5>
        <a:srgbClr val="AEBAD0"/>
      </a:accent5>
      <a:accent6>
        <a:srgbClr val="3F7A36"/>
      </a:accent6>
      <a:hlink>
        <a:srgbClr val="535087"/>
      </a:hlink>
      <a:folHlink>
        <a:srgbClr val="006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CA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CA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CA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CA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7A8C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6E7E"/>
        </a:accent6>
        <a:hlink>
          <a:srgbClr val="007373"/>
        </a:hlink>
        <a:folHlink>
          <a:srgbClr val="006C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A6EA6"/>
        </a:accent1>
        <a:accent2>
          <a:srgbClr val="47873D"/>
        </a:accent2>
        <a:accent3>
          <a:srgbClr val="FFFFFF"/>
        </a:accent3>
        <a:accent4>
          <a:srgbClr val="000000"/>
        </a:accent4>
        <a:accent5>
          <a:srgbClr val="AEBAD0"/>
        </a:accent5>
        <a:accent6>
          <a:srgbClr val="3F7A36"/>
        </a:accent6>
        <a:hlink>
          <a:srgbClr val="535087"/>
        </a:hlink>
        <a:folHlink>
          <a:srgbClr val="006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6838"/>
        </a:accent1>
        <a:accent2>
          <a:srgbClr val="007A7A"/>
        </a:accent2>
        <a:accent3>
          <a:srgbClr val="FFFFFF"/>
        </a:accent3>
        <a:accent4>
          <a:srgbClr val="000000"/>
        </a:accent4>
        <a:accent5>
          <a:srgbClr val="C5B9AE"/>
        </a:accent5>
        <a:accent6>
          <a:srgbClr val="006E6E"/>
        </a:accent6>
        <a:hlink>
          <a:srgbClr val="8C3F43"/>
        </a:hlink>
        <a:folHlink>
          <a:srgbClr val="8039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39"/>
        </a:accent1>
        <a:accent2>
          <a:srgbClr val="8C5438"/>
        </a:accent2>
        <a:accent3>
          <a:srgbClr val="FFFFFF"/>
        </a:accent3>
        <a:accent4>
          <a:srgbClr val="000000"/>
        </a:accent4>
        <a:accent5>
          <a:srgbClr val="C0BFAE"/>
        </a:accent5>
        <a:accent6>
          <a:srgbClr val="7E4B32"/>
        </a:accent6>
        <a:hlink>
          <a:srgbClr val="006E6E"/>
        </a:hlink>
        <a:folHlink>
          <a:srgbClr val="6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argentina map'</Template>
  <TotalTime>29</TotalTime>
  <Words>98</Words>
  <Application>Microsoft Office PowerPoint</Application>
  <PresentationFormat>On-screen Show (4:3)</PresentationFormat>
  <Paragraphs>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ind_0779_slide</vt:lpstr>
      <vt:lpstr>1_Default Design</vt:lpstr>
      <vt:lpstr>ARGENTINE:  VIOLET  WOOD (JACARANDA)</vt:lpstr>
      <vt:lpstr>Jacaranda </vt:lpstr>
      <vt:lpstr>Jacaranda seed pods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ARGENTINE:  VIOLET  WOOD (JACARANDA)</dc:title>
  <dc:creator>Joseph Naumann</dc:creator>
  <cp:lastModifiedBy>Joseph Naumann</cp:lastModifiedBy>
  <cp:revision>5</cp:revision>
  <dcterms:created xsi:type="dcterms:W3CDTF">2017-07-13T00:20:56Z</dcterms:created>
  <dcterms:modified xsi:type="dcterms:W3CDTF">2017-07-13T00:54:53Z</dcterms:modified>
</cp:coreProperties>
</file>