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p:cViewPr varScale="1">
        <p:scale>
          <a:sx n="65" d="100"/>
          <a:sy n="65" d="100"/>
        </p:scale>
        <p:origin x="17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782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altLang="en-US" noProof="0" smtClean="0"/>
              <a:t>Click to edit Master title style</a:t>
            </a:r>
          </a:p>
        </p:txBody>
      </p:sp>
      <p:sp>
        <p:nvSpPr>
          <p:cNvPr id="7782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77831" name="Freeform 7"/>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2" name="Rectangle 8"/>
          <p:cNvSpPr>
            <a:spLocks noGrp="1" noChangeArrowheads="1"/>
          </p:cNvSpPr>
          <p:nvPr>
            <p:ph type="ftr" sz="quarter" idx="3"/>
          </p:nvPr>
        </p:nvSpPr>
        <p:spPr/>
        <p:txBody>
          <a:bodyPr/>
          <a:lstStyle>
            <a:lvl1pPr>
              <a:defRPr/>
            </a:lvl1pPr>
          </a:lstStyle>
          <a:p>
            <a:endParaRPr lang="en-US" altLang="en-US"/>
          </a:p>
        </p:txBody>
      </p:sp>
      <p:sp>
        <p:nvSpPr>
          <p:cNvPr id="77833" name="Rectangle 9"/>
          <p:cNvSpPr>
            <a:spLocks noGrp="1" noChangeArrowheads="1"/>
          </p:cNvSpPr>
          <p:nvPr>
            <p:ph type="sldNum" sz="quarter" idx="4"/>
          </p:nvPr>
        </p:nvSpPr>
        <p:spPr/>
        <p:txBody>
          <a:bodyPr/>
          <a:lstStyle>
            <a:lvl1pPr>
              <a:defRPr/>
            </a:lvl1pPr>
          </a:lstStyle>
          <a:p>
            <a:fld id="{8C28585F-0528-4610-A416-787A56FDAA5F}" type="slidenum">
              <a:rPr lang="en-US" altLang="en-US"/>
              <a:pPr/>
              <a:t>‹#›</a:t>
            </a:fld>
            <a:endParaRPr lang="en-US" altLang="en-US"/>
          </a:p>
        </p:txBody>
      </p:sp>
      <p:sp>
        <p:nvSpPr>
          <p:cNvPr id="77834" name="Rectangle 10"/>
          <p:cNvSpPr>
            <a:spLocks noGrp="1" noChangeArrowheads="1"/>
          </p:cNvSpPr>
          <p:nvPr>
            <p:ph type="dt" sz="quarter" idx="2"/>
          </p:nvPr>
        </p:nvSpPr>
        <p:spPr/>
        <p:txBody>
          <a:bodyPr/>
          <a:lstStyle>
            <a:lvl1pPr>
              <a:defRPr/>
            </a:lvl1pPr>
          </a:lstStyle>
          <a:p>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A420850-795D-49BC-8D84-996B27CB499F}" type="slidenum">
              <a:rPr lang="en-US" altLang="en-US"/>
              <a:pPr/>
              <a:t>‹#›</a:t>
            </a:fld>
            <a:endParaRPr lang="en-US" altLang="en-US"/>
          </a:p>
        </p:txBody>
      </p:sp>
    </p:spTree>
    <p:extLst>
      <p:ext uri="{BB962C8B-B14F-4D97-AF65-F5344CB8AC3E}">
        <p14:creationId xmlns:p14="http://schemas.microsoft.com/office/powerpoint/2010/main" val="142664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7C4A614-D793-45F6-A2C5-86DD80C2DB0B}" type="slidenum">
              <a:rPr lang="en-US" altLang="en-US"/>
              <a:pPr/>
              <a:t>‹#›</a:t>
            </a:fld>
            <a:endParaRPr lang="en-US" altLang="en-US"/>
          </a:p>
        </p:txBody>
      </p:sp>
    </p:spTree>
    <p:extLst>
      <p:ext uri="{BB962C8B-B14F-4D97-AF65-F5344CB8AC3E}">
        <p14:creationId xmlns:p14="http://schemas.microsoft.com/office/powerpoint/2010/main" val="1718982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3472C1F-5F38-49A0-9F0F-4C7AF2231A7E}" type="slidenum">
              <a:rPr lang="en-US" altLang="en-US"/>
              <a:pPr/>
              <a:t>‹#›</a:t>
            </a:fld>
            <a:endParaRPr lang="en-US" altLang="en-US"/>
          </a:p>
        </p:txBody>
      </p:sp>
    </p:spTree>
    <p:extLst>
      <p:ext uri="{BB962C8B-B14F-4D97-AF65-F5344CB8AC3E}">
        <p14:creationId xmlns:p14="http://schemas.microsoft.com/office/powerpoint/2010/main" val="1621618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24FEE56-5B8B-4CA6-B603-6454211866FC}" type="slidenum">
              <a:rPr lang="en-US" altLang="en-US"/>
              <a:pPr/>
              <a:t>‹#›</a:t>
            </a:fld>
            <a:endParaRPr lang="en-US" altLang="en-US"/>
          </a:p>
        </p:txBody>
      </p:sp>
    </p:spTree>
    <p:extLst>
      <p:ext uri="{BB962C8B-B14F-4D97-AF65-F5344CB8AC3E}">
        <p14:creationId xmlns:p14="http://schemas.microsoft.com/office/powerpoint/2010/main" val="746417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4B5C343-35A7-4203-9421-F0065EF53387}" type="slidenum">
              <a:rPr lang="en-US" altLang="en-US"/>
              <a:pPr/>
              <a:t>‹#›</a:t>
            </a:fld>
            <a:endParaRPr lang="en-US" altLang="en-US"/>
          </a:p>
        </p:txBody>
      </p:sp>
    </p:spTree>
    <p:extLst>
      <p:ext uri="{BB962C8B-B14F-4D97-AF65-F5344CB8AC3E}">
        <p14:creationId xmlns:p14="http://schemas.microsoft.com/office/powerpoint/2010/main" val="3513823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B1CD726-2003-4E46-86FC-FD252E7A7226}" type="slidenum">
              <a:rPr lang="en-US" altLang="en-US"/>
              <a:pPr/>
              <a:t>‹#›</a:t>
            </a:fld>
            <a:endParaRPr lang="en-US" altLang="en-US"/>
          </a:p>
        </p:txBody>
      </p:sp>
    </p:spTree>
    <p:extLst>
      <p:ext uri="{BB962C8B-B14F-4D97-AF65-F5344CB8AC3E}">
        <p14:creationId xmlns:p14="http://schemas.microsoft.com/office/powerpoint/2010/main" val="261143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218206C-C956-427B-86E4-F1FD5116C54E}" type="slidenum">
              <a:rPr lang="en-US" altLang="en-US"/>
              <a:pPr/>
              <a:t>‹#›</a:t>
            </a:fld>
            <a:endParaRPr lang="en-US" altLang="en-US"/>
          </a:p>
        </p:txBody>
      </p:sp>
    </p:spTree>
    <p:extLst>
      <p:ext uri="{BB962C8B-B14F-4D97-AF65-F5344CB8AC3E}">
        <p14:creationId xmlns:p14="http://schemas.microsoft.com/office/powerpoint/2010/main" val="105466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B071E1D-7DC5-427E-800B-88AD66C9FFDB}" type="slidenum">
              <a:rPr lang="en-US" altLang="en-US"/>
              <a:pPr/>
              <a:t>‹#›</a:t>
            </a:fld>
            <a:endParaRPr lang="en-US" altLang="en-US"/>
          </a:p>
        </p:txBody>
      </p:sp>
    </p:spTree>
    <p:extLst>
      <p:ext uri="{BB962C8B-B14F-4D97-AF65-F5344CB8AC3E}">
        <p14:creationId xmlns:p14="http://schemas.microsoft.com/office/powerpoint/2010/main" val="330716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876E587-306A-474F-9B3C-B7DA6922A6AF}" type="slidenum">
              <a:rPr lang="en-US" altLang="en-US"/>
              <a:pPr/>
              <a:t>‹#›</a:t>
            </a:fld>
            <a:endParaRPr lang="en-US" altLang="en-US"/>
          </a:p>
        </p:txBody>
      </p:sp>
    </p:spTree>
    <p:extLst>
      <p:ext uri="{BB962C8B-B14F-4D97-AF65-F5344CB8AC3E}">
        <p14:creationId xmlns:p14="http://schemas.microsoft.com/office/powerpoint/2010/main" val="2575916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0ADC96E-1A1F-4D3E-A069-02978E427E54}" type="slidenum">
              <a:rPr lang="en-US" altLang="en-US"/>
              <a:pPr/>
              <a:t>‹#›</a:t>
            </a:fld>
            <a:endParaRPr lang="en-US" altLang="en-US"/>
          </a:p>
        </p:txBody>
      </p:sp>
    </p:spTree>
    <p:extLst>
      <p:ext uri="{BB962C8B-B14F-4D97-AF65-F5344CB8AC3E}">
        <p14:creationId xmlns:p14="http://schemas.microsoft.com/office/powerpoint/2010/main" val="919465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6805" name="Rectangle 5"/>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smtClean="0"/>
          </a:p>
        </p:txBody>
      </p:sp>
      <p:sp>
        <p:nvSpPr>
          <p:cNvPr id="76806" name="Rectangle 6"/>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6807" name="Rectangle 7"/>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endParaRPr lang="en-US" altLang="en-US"/>
          </a:p>
        </p:txBody>
      </p:sp>
      <p:sp>
        <p:nvSpPr>
          <p:cNvPr id="76808" name="Rectangle 8"/>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endParaRPr lang="en-US" altLang="en-US"/>
          </a:p>
        </p:txBody>
      </p:sp>
      <p:sp>
        <p:nvSpPr>
          <p:cNvPr id="76809" name="Rectangle 9"/>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fld id="{DBD23F3D-3F6A-4FF9-A439-EDC706320F6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1" fontAlgn="base" hangingPunct="1">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1" fontAlgn="base" hangingPunct="1">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1" fontAlgn="base" hangingPunct="1">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1" fontAlgn="base" hangingPunct="1">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Sea Level Rise Could Look Much Worse by 2100</a:t>
            </a:r>
            <a:endParaRPr lang="en-US" dirty="0"/>
          </a:p>
        </p:txBody>
      </p:sp>
      <p:sp>
        <p:nvSpPr>
          <p:cNvPr id="3" name="Subtitle 2"/>
          <p:cNvSpPr>
            <a:spLocks noGrp="1"/>
          </p:cNvSpPr>
          <p:nvPr>
            <p:ph type="subTitle" sz="quarter" idx="1"/>
          </p:nvPr>
        </p:nvSpPr>
        <p:spPr/>
        <p:txBody>
          <a:bodyPr/>
          <a:lstStyle/>
          <a:p>
            <a:r>
              <a:rPr lang="en-US" dirty="0" smtClean="0"/>
              <a:t>New research doubles previous predictions if greenhouse gas emissions go unchecked.</a:t>
            </a:r>
            <a:endParaRPr lang="en-US" dirty="0"/>
          </a:p>
        </p:txBody>
      </p:sp>
    </p:spTree>
    <p:extLst>
      <p:ext uri="{BB962C8B-B14F-4D97-AF65-F5344CB8AC3E}">
        <p14:creationId xmlns:p14="http://schemas.microsoft.com/office/powerpoint/2010/main" val="3898344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32"/>
            <a:ext cx="8229600" cy="1384300"/>
          </a:xfrm>
        </p:spPr>
        <p:txBody>
          <a:bodyPr/>
          <a:lstStyle/>
          <a:p>
            <a:r>
              <a:rPr lang="en-US" dirty="0" smtClean="0"/>
              <a:t>MIAMI in 2100</a:t>
            </a:r>
            <a:endParaRPr lang="en-US" dirty="0"/>
          </a:p>
        </p:txBody>
      </p:sp>
      <p:pic>
        <p:nvPicPr>
          <p:cNvPr id="4" name="Content Placeholder 3"/>
          <p:cNvPicPr>
            <a:picLocks noGrp="1" noChangeAspect="1"/>
          </p:cNvPicPr>
          <p:nvPr>
            <p:ph idx="1"/>
          </p:nvPr>
        </p:nvPicPr>
        <p:blipFill>
          <a:blip r:embed="rId2"/>
          <a:stretch>
            <a:fillRect/>
          </a:stretch>
        </p:blipFill>
        <p:spPr>
          <a:xfrm>
            <a:off x="0" y="1168400"/>
            <a:ext cx="9144000" cy="5689600"/>
          </a:xfrm>
          <a:prstGeom prst="rect">
            <a:avLst/>
          </a:prstGeom>
        </p:spPr>
      </p:pic>
    </p:spTree>
    <p:extLst>
      <p:ext uri="{BB962C8B-B14F-4D97-AF65-F5344CB8AC3E}">
        <p14:creationId xmlns:p14="http://schemas.microsoft.com/office/powerpoint/2010/main" val="2823106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410200"/>
          </a:xfrm>
        </p:spPr>
        <p:txBody>
          <a:bodyPr/>
          <a:lstStyle/>
          <a:p>
            <a:r>
              <a:rPr lang="en-US" dirty="0" smtClean="0"/>
              <a:t>These findings are especially crucial now, Pollard says, because some of the consequences are preventable. The precipitous rise, he adds, occurs in their model “only if business continues as usual, and the CO2 levels keep going up.” But if warming is limited to the levels recommended in the Paris Agreement—well below 2°C (3.6°F)—the model shows a much less drastic increase.</a:t>
            </a:r>
            <a:endParaRPr lang="en-US" dirty="0"/>
          </a:p>
        </p:txBody>
      </p:sp>
    </p:spTree>
    <p:extLst>
      <p:ext uri="{BB962C8B-B14F-4D97-AF65-F5344CB8AC3E}">
        <p14:creationId xmlns:p14="http://schemas.microsoft.com/office/powerpoint/2010/main" val="3265720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6917"/>
          </a:xfrm>
        </p:spPr>
        <p:txBody>
          <a:bodyPr/>
          <a:lstStyle/>
          <a:p>
            <a:r>
              <a:rPr lang="en-US" sz="3200" dirty="0" smtClean="0"/>
              <a:t>Some areas already affected by high tide flooding</a:t>
            </a:r>
            <a:endParaRPr lang="en-US" sz="3200" dirty="0"/>
          </a:p>
        </p:txBody>
      </p:sp>
      <p:pic>
        <p:nvPicPr>
          <p:cNvPr id="4" name="Content Placeholder 3"/>
          <p:cNvPicPr>
            <a:picLocks noGrp="1" noChangeAspect="1"/>
          </p:cNvPicPr>
          <p:nvPr>
            <p:ph idx="1"/>
          </p:nvPr>
        </p:nvPicPr>
        <p:blipFill>
          <a:blip r:embed="rId2"/>
          <a:stretch>
            <a:fillRect/>
          </a:stretch>
        </p:blipFill>
        <p:spPr>
          <a:xfrm>
            <a:off x="0" y="766917"/>
            <a:ext cx="9144000" cy="6091084"/>
          </a:xfrm>
          <a:prstGeom prst="rect">
            <a:avLst/>
          </a:prstGeom>
        </p:spPr>
      </p:pic>
    </p:spTree>
    <p:extLst>
      <p:ext uri="{BB962C8B-B14F-4D97-AF65-F5344CB8AC3E}">
        <p14:creationId xmlns:p14="http://schemas.microsoft.com/office/powerpoint/2010/main" val="2734973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lstStyle/>
          <a:p>
            <a:pPr marL="0" indent="0">
              <a:buNone/>
            </a:pPr>
            <a:r>
              <a:rPr lang="en-US" dirty="0" smtClean="0"/>
              <a:t>Sea level rise can be difficult to imagine concretely. It’s often discussed as a gradual phenomenon, a threat whose effects will only really be felt by far-distant generations. But new research has made it impossible to continue in this line of thought. In an article published recently in the journal Nature, the scientists Robert </a:t>
            </a:r>
            <a:r>
              <a:rPr lang="en-US" dirty="0" err="1" smtClean="0"/>
              <a:t>DeConto</a:t>
            </a:r>
            <a:r>
              <a:rPr lang="en-US" dirty="0" smtClean="0"/>
              <a:t> and David Pollard double the prediction for sea level rise expected by the year 2100 from three feet to six feet, if the current rate of greenhouse gas emissions holds steady. By the year 2500, it could hit 50 feet.</a:t>
            </a:r>
            <a:endParaRPr lang="en-US" dirty="0"/>
          </a:p>
        </p:txBody>
      </p:sp>
    </p:spTree>
    <p:extLst>
      <p:ext uri="{BB962C8B-B14F-4D97-AF65-F5344CB8AC3E}">
        <p14:creationId xmlns:p14="http://schemas.microsoft.com/office/powerpoint/2010/main" val="168407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011" y="838200"/>
            <a:ext cx="7886700" cy="2852737"/>
          </a:xfrm>
        </p:spPr>
        <p:txBody>
          <a:bodyPr/>
          <a:lstStyle/>
          <a:p>
            <a:r>
              <a:rPr lang="en-US" dirty="0" smtClean="0"/>
              <a:t>How some cities could be affected . . . </a:t>
            </a:r>
            <a:endParaRPr lang="en-US" dirty="0"/>
          </a:p>
        </p:txBody>
      </p:sp>
      <p:sp>
        <p:nvSpPr>
          <p:cNvPr id="5" name="Text Placeholder 4"/>
          <p:cNvSpPr>
            <a:spLocks noGrp="1"/>
          </p:cNvSpPr>
          <p:nvPr>
            <p:ph type="body" idx="1"/>
          </p:nvPr>
        </p:nvSpPr>
        <p:spPr/>
        <p:txBody>
          <a:bodyPr/>
          <a:lstStyle/>
          <a:p>
            <a:r>
              <a:rPr lang="en-US" dirty="0" smtClean="0"/>
              <a:t>First map shows today, and the second map shows what could be in 2100 if greenhouse gasses are not reduced.</a:t>
            </a:r>
            <a:endParaRPr lang="en-US" dirty="0"/>
          </a:p>
        </p:txBody>
      </p:sp>
    </p:spTree>
    <p:extLst>
      <p:ext uri="{BB962C8B-B14F-4D97-AF65-F5344CB8AC3E}">
        <p14:creationId xmlns:p14="http://schemas.microsoft.com/office/powerpoint/2010/main" val="1965327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dirty="0" smtClean="0"/>
              <a:t>Boston</a:t>
            </a:r>
            <a:endParaRPr lang="en-US" dirty="0"/>
          </a:p>
        </p:txBody>
      </p:sp>
      <p:pic>
        <p:nvPicPr>
          <p:cNvPr id="4" name="Content Placeholder 3"/>
          <p:cNvPicPr>
            <a:picLocks noGrp="1" noChangeAspect="1"/>
          </p:cNvPicPr>
          <p:nvPr>
            <p:ph idx="1"/>
          </p:nvPr>
        </p:nvPicPr>
        <p:blipFill>
          <a:blip r:embed="rId2"/>
          <a:stretch>
            <a:fillRect/>
          </a:stretch>
        </p:blipFill>
        <p:spPr>
          <a:xfrm>
            <a:off x="0" y="1168400"/>
            <a:ext cx="9144000" cy="5689600"/>
          </a:xfrm>
          <a:prstGeom prst="rect">
            <a:avLst/>
          </a:prstGeom>
        </p:spPr>
      </p:pic>
    </p:spTree>
    <p:extLst>
      <p:ext uri="{BB962C8B-B14F-4D97-AF65-F5344CB8AC3E}">
        <p14:creationId xmlns:p14="http://schemas.microsoft.com/office/powerpoint/2010/main" val="248458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29"/>
            <a:ext cx="8229600" cy="1384300"/>
          </a:xfrm>
        </p:spPr>
        <p:txBody>
          <a:bodyPr/>
          <a:lstStyle/>
          <a:p>
            <a:r>
              <a:rPr lang="en-US" dirty="0" smtClean="0"/>
              <a:t>Boston 2100</a:t>
            </a:r>
            <a:endParaRPr lang="en-US" dirty="0"/>
          </a:p>
        </p:txBody>
      </p:sp>
      <p:pic>
        <p:nvPicPr>
          <p:cNvPr id="4" name="Content Placeholder 3"/>
          <p:cNvPicPr>
            <a:picLocks noGrp="1" noChangeAspect="1"/>
          </p:cNvPicPr>
          <p:nvPr>
            <p:ph idx="1"/>
          </p:nvPr>
        </p:nvPicPr>
        <p:blipFill>
          <a:blip r:embed="rId2"/>
          <a:stretch>
            <a:fillRect/>
          </a:stretch>
        </p:blipFill>
        <p:spPr>
          <a:xfrm>
            <a:off x="0" y="1168400"/>
            <a:ext cx="9144000" cy="5689600"/>
          </a:xfrm>
          <a:prstGeom prst="rect">
            <a:avLst/>
          </a:prstGeom>
        </p:spPr>
      </p:pic>
    </p:spTree>
    <p:extLst>
      <p:ext uri="{BB962C8B-B14F-4D97-AF65-F5344CB8AC3E}">
        <p14:creationId xmlns:p14="http://schemas.microsoft.com/office/powerpoint/2010/main" val="761310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16"/>
            <a:ext cx="8229600" cy="1384300"/>
          </a:xfrm>
        </p:spPr>
        <p:txBody>
          <a:bodyPr/>
          <a:lstStyle/>
          <a:p>
            <a:r>
              <a:rPr lang="en-US" dirty="0" smtClean="0"/>
              <a:t>Charleston</a:t>
            </a:r>
            <a:endParaRPr lang="en-US" dirty="0"/>
          </a:p>
        </p:txBody>
      </p:sp>
      <p:pic>
        <p:nvPicPr>
          <p:cNvPr id="4" name="Content Placeholder 3"/>
          <p:cNvPicPr>
            <a:picLocks noGrp="1" noChangeAspect="1"/>
          </p:cNvPicPr>
          <p:nvPr>
            <p:ph idx="1"/>
          </p:nvPr>
        </p:nvPicPr>
        <p:blipFill>
          <a:blip r:embed="rId2"/>
          <a:stretch>
            <a:fillRect/>
          </a:stretch>
        </p:blipFill>
        <p:spPr>
          <a:xfrm>
            <a:off x="0" y="1168400"/>
            <a:ext cx="9144000" cy="5689600"/>
          </a:xfrm>
          <a:prstGeom prst="rect">
            <a:avLst/>
          </a:prstGeom>
        </p:spPr>
      </p:pic>
    </p:spTree>
    <p:extLst>
      <p:ext uri="{BB962C8B-B14F-4D97-AF65-F5344CB8AC3E}">
        <p14:creationId xmlns:p14="http://schemas.microsoft.com/office/powerpoint/2010/main" val="1805360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826" y="0"/>
            <a:ext cx="8229600" cy="1384300"/>
          </a:xfrm>
        </p:spPr>
        <p:txBody>
          <a:bodyPr/>
          <a:lstStyle/>
          <a:p>
            <a:r>
              <a:rPr lang="en-US" dirty="0" smtClean="0"/>
              <a:t>Charleston 2100</a:t>
            </a:r>
            <a:endParaRPr lang="en-US" dirty="0"/>
          </a:p>
        </p:txBody>
      </p:sp>
      <p:pic>
        <p:nvPicPr>
          <p:cNvPr id="4" name="Content Placeholder 3"/>
          <p:cNvPicPr>
            <a:picLocks noGrp="1" noChangeAspect="1"/>
          </p:cNvPicPr>
          <p:nvPr>
            <p:ph idx="1"/>
          </p:nvPr>
        </p:nvPicPr>
        <p:blipFill>
          <a:blip r:embed="rId2"/>
          <a:stretch>
            <a:fillRect/>
          </a:stretch>
        </p:blipFill>
        <p:spPr>
          <a:xfrm>
            <a:off x="0" y="1320800"/>
            <a:ext cx="9144000" cy="5689600"/>
          </a:xfrm>
          <a:prstGeom prst="rect">
            <a:avLst/>
          </a:prstGeom>
        </p:spPr>
      </p:pic>
    </p:spTree>
    <p:extLst>
      <p:ext uri="{BB962C8B-B14F-4D97-AF65-F5344CB8AC3E}">
        <p14:creationId xmlns:p14="http://schemas.microsoft.com/office/powerpoint/2010/main" val="1897410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84300"/>
          </a:xfrm>
        </p:spPr>
        <p:txBody>
          <a:bodyPr/>
          <a:lstStyle/>
          <a:p>
            <a:r>
              <a:rPr lang="en-US" dirty="0" smtClean="0"/>
              <a:t>MIAMI</a:t>
            </a:r>
            <a:endParaRPr lang="en-US" dirty="0"/>
          </a:p>
        </p:txBody>
      </p:sp>
      <p:pic>
        <p:nvPicPr>
          <p:cNvPr id="4" name="Content Placeholder 3"/>
          <p:cNvPicPr>
            <a:picLocks noGrp="1" noChangeAspect="1"/>
          </p:cNvPicPr>
          <p:nvPr>
            <p:ph idx="1"/>
          </p:nvPr>
        </p:nvPicPr>
        <p:blipFill>
          <a:blip r:embed="rId2"/>
          <a:stretch>
            <a:fillRect/>
          </a:stretch>
        </p:blipFill>
        <p:spPr>
          <a:xfrm>
            <a:off x="22123" y="1147752"/>
            <a:ext cx="9121877" cy="5675835"/>
          </a:xfrm>
          <a:prstGeom prst="rect">
            <a:avLst/>
          </a:prstGeom>
        </p:spPr>
      </p:pic>
    </p:spTree>
    <p:extLst>
      <p:ext uri="{BB962C8B-B14F-4D97-AF65-F5344CB8AC3E}">
        <p14:creationId xmlns:p14="http://schemas.microsoft.com/office/powerpoint/2010/main" val="3575162708"/>
      </p:ext>
    </p:extLst>
  </p:cSld>
  <p:clrMapOvr>
    <a:masterClrMapping/>
  </p:clrMapOvr>
</p:sld>
</file>

<file path=ppt/theme/theme1.xml><?xml version="1.0" encoding="utf-8"?>
<a:theme xmlns:a="http://schemas.openxmlformats.org/drawingml/2006/main" name="Office Theme">
  <a:themeElements>
    <a:clrScheme name="Office Theme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ffice Theme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ffice Theme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ffice Theme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ffice Theme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ffice Theme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ffice Theme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 1</Template>
  <TotalTime>15</TotalTime>
  <Words>246</Words>
  <Application>Microsoft Office PowerPoint</Application>
  <PresentationFormat>On-screen Show (4:3)</PresentationFormat>
  <Paragraphs>13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Tahoma</vt:lpstr>
      <vt:lpstr>Wingdings</vt:lpstr>
      <vt:lpstr>Office Theme</vt:lpstr>
      <vt:lpstr>Sea Level Rise Could Look Much Worse by 2100</vt:lpstr>
      <vt:lpstr>Some areas already affected by high tide flooding</vt:lpstr>
      <vt:lpstr>PowerPoint Presentation</vt:lpstr>
      <vt:lpstr>How some cities could be affected . . . </vt:lpstr>
      <vt:lpstr>Boston</vt:lpstr>
      <vt:lpstr>Boston 2100</vt:lpstr>
      <vt:lpstr>Charleston</vt:lpstr>
      <vt:lpstr>Charleston 2100</vt:lpstr>
      <vt:lpstr>MIAMI</vt:lpstr>
      <vt:lpstr>MIAMI in 2100</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 Level Rise Could Look Much Worse by 2100</dc:title>
  <dc:creator>Joseph Naumann</dc:creator>
  <cp:lastModifiedBy>Joseph Naumann</cp:lastModifiedBy>
  <cp:revision>2</cp:revision>
  <cp:lastPrinted>1601-01-01T00:00:00Z</cp:lastPrinted>
  <dcterms:created xsi:type="dcterms:W3CDTF">2016-04-13T12:23:22Z</dcterms:created>
  <dcterms:modified xsi:type="dcterms:W3CDTF">2016-04-13T12:38:27Z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