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0" r:id="rId2"/>
  </p:sldMasterIdLst>
  <p:notesMasterIdLst>
    <p:notesMasterId r:id="rId25"/>
  </p:notesMasterIdLst>
  <p:sldIdLst>
    <p:sldId id="256" r:id="rId3"/>
    <p:sldId id="257" r:id="rId4"/>
    <p:sldId id="266" r:id="rId5"/>
    <p:sldId id="274" r:id="rId6"/>
    <p:sldId id="258" r:id="rId7"/>
    <p:sldId id="275" r:id="rId8"/>
    <p:sldId id="259" r:id="rId9"/>
    <p:sldId id="260" r:id="rId10"/>
    <p:sldId id="261" r:id="rId11"/>
    <p:sldId id="264" r:id="rId12"/>
    <p:sldId id="265" r:id="rId13"/>
    <p:sldId id="262" r:id="rId14"/>
    <p:sldId id="263" r:id="rId15"/>
    <p:sldId id="267" r:id="rId16"/>
    <p:sldId id="268" r:id="rId17"/>
    <p:sldId id="273" r:id="rId18"/>
    <p:sldId id="269" r:id="rId19"/>
    <p:sldId id="270" r:id="rId20"/>
    <p:sldId id="271" r:id="rId21"/>
    <p:sldId id="272" r:id="rId22"/>
    <p:sldId id="276" r:id="rId23"/>
    <p:sldId id="277" r:id="rId24"/>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66" autoAdjust="0"/>
    <p:restoredTop sz="94600"/>
  </p:normalViewPr>
  <p:slideViewPr>
    <p:cSldViewPr snapToGrid="0">
      <p:cViewPr varScale="1">
        <p:scale>
          <a:sx n="88" d="100"/>
          <a:sy n="88" d="100"/>
        </p:scale>
        <p:origin x="1032" y="9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307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307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307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07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307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065011AA-08E6-4372-98B7-C459729BE764}" type="slidenum">
              <a:rPr lang="en-US"/>
              <a:pPr/>
              <a:t>‹#›</a:t>
            </a:fld>
            <a:endParaRPr lang="en-US"/>
          </a:p>
        </p:txBody>
      </p:sp>
    </p:spTree>
    <p:extLst>
      <p:ext uri="{BB962C8B-B14F-4D97-AF65-F5344CB8AC3E}">
        <p14:creationId xmlns:p14="http://schemas.microsoft.com/office/powerpoint/2010/main" val="1868280076"/>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pitchFamily="34" charset="0"/>
        <a:ea typeface="+mn-ea"/>
        <a:cs typeface="Arial" pitchFamily="34" charset="0"/>
      </a:defRPr>
    </a:lvl1pPr>
    <a:lvl2pPr marL="457200" algn="l" rtl="0" fontAlgn="base">
      <a:spcBef>
        <a:spcPct val="30000"/>
      </a:spcBef>
      <a:spcAft>
        <a:spcPct val="0"/>
      </a:spcAft>
      <a:defRPr sz="1200" kern="1200">
        <a:solidFill>
          <a:schemeClr val="tx1"/>
        </a:solidFill>
        <a:latin typeface="Arial" pitchFamily="34" charset="0"/>
        <a:ea typeface="+mn-ea"/>
        <a:cs typeface="Arial" pitchFamily="34" charset="0"/>
      </a:defRPr>
    </a:lvl2pPr>
    <a:lvl3pPr marL="914400" algn="l" rtl="0" fontAlgn="base">
      <a:spcBef>
        <a:spcPct val="30000"/>
      </a:spcBef>
      <a:spcAft>
        <a:spcPct val="0"/>
      </a:spcAft>
      <a:defRPr sz="1200" kern="1200">
        <a:solidFill>
          <a:schemeClr val="tx1"/>
        </a:solidFill>
        <a:latin typeface="Arial" pitchFamily="34" charset="0"/>
        <a:ea typeface="+mn-ea"/>
        <a:cs typeface="Arial" pitchFamily="34" charset="0"/>
      </a:defRPr>
    </a:lvl3pPr>
    <a:lvl4pPr marL="1371600" algn="l" rtl="0" fontAlgn="base">
      <a:spcBef>
        <a:spcPct val="30000"/>
      </a:spcBef>
      <a:spcAft>
        <a:spcPct val="0"/>
      </a:spcAft>
      <a:defRPr sz="1200" kern="1200">
        <a:solidFill>
          <a:schemeClr val="tx1"/>
        </a:solidFill>
        <a:latin typeface="Arial" pitchFamily="34" charset="0"/>
        <a:ea typeface="+mn-ea"/>
        <a:cs typeface="Arial" pitchFamily="34" charset="0"/>
      </a:defRPr>
    </a:lvl4pPr>
    <a:lvl5pPr marL="1828800" algn="l" rtl="0" fontAlgn="base">
      <a:spcBef>
        <a:spcPct val="30000"/>
      </a:spcBef>
      <a:spcAft>
        <a:spcPct val="0"/>
      </a:spcAft>
      <a:defRPr sz="1200" kern="1200">
        <a:solidFill>
          <a:schemeClr val="tx1"/>
        </a:solidFill>
        <a:latin typeface="Arial" pitchFamily="34" charset="0"/>
        <a:ea typeface="+mn-ea"/>
        <a:cs typeface="Arial"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xml"/><Relationship Id="rId1" Type="http://schemas.openxmlformats.org/officeDocument/2006/relationships/tags" Target="../tags/tag3.xml"/><Relationship Id="rId4" Type="http://schemas.openxmlformats.org/officeDocument/2006/relationships/image" Target="../media/image2.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8.xml"/><Relationship Id="rId1" Type="http://schemas.openxmlformats.org/officeDocument/2006/relationships/tags" Target="../tags/tag7.xml"/><Relationship Id="rId4" Type="http://schemas.openxmlformats.org/officeDocument/2006/relationships/image" Target="../media/image2.jpe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22530" name="Rectangle 2"/>
          <p:cNvSpPr>
            <a:spLocks noGrp="1" noChangeArrowheads="1"/>
          </p:cNvSpPr>
          <p:nvPr>
            <p:ph type="ctrTitle"/>
            <p:custDataLst>
              <p:tags r:id="rId1"/>
            </p:custDataLst>
          </p:nvPr>
        </p:nvSpPr>
        <p:spPr>
          <a:xfrm>
            <a:off x="2701925" y="2130425"/>
            <a:ext cx="4800600" cy="1470025"/>
          </a:xfrm>
        </p:spPr>
        <p:txBody>
          <a:bodyPr/>
          <a:lstStyle>
            <a:lvl1pPr>
              <a:buClr>
                <a:srgbClr val="FFFFFF"/>
              </a:buClr>
              <a:defRPr/>
            </a:lvl1pPr>
          </a:lstStyle>
          <a:p>
            <a:pPr lvl="0"/>
            <a:r>
              <a:rPr lang="en-US" noProof="0" smtClean="0"/>
              <a:t>Click to edit Master title style</a:t>
            </a:r>
          </a:p>
        </p:txBody>
      </p:sp>
      <p:sp>
        <p:nvSpPr>
          <p:cNvPr id="22531" name="Rectangle 3"/>
          <p:cNvSpPr>
            <a:spLocks noGrp="1" noChangeArrowheads="1"/>
          </p:cNvSpPr>
          <p:nvPr>
            <p:ph type="subTitle" idx="1"/>
            <p:custDataLst>
              <p:tags r:id="rId2"/>
            </p:custDataLst>
          </p:nvPr>
        </p:nvSpPr>
        <p:spPr>
          <a:xfrm>
            <a:off x="2701925" y="3886200"/>
            <a:ext cx="4114800" cy="1752600"/>
          </a:xfrm>
        </p:spPr>
        <p:txBody>
          <a:bodyPr/>
          <a:lstStyle>
            <a:lvl1pPr marL="0" indent="0">
              <a:buClr>
                <a:srgbClr val="FFFFFF"/>
              </a:buClr>
              <a:buFontTx/>
              <a:buNone/>
              <a:defRPr/>
            </a:lvl1pPr>
          </a:lstStyle>
          <a:p>
            <a:pPr lvl="0"/>
            <a:r>
              <a:rPr lang="en-US" noProof="0" smtClean="0"/>
              <a:t>Click to edit Master subtitle style</a:t>
            </a:r>
          </a:p>
        </p:txBody>
      </p:sp>
      <p:sp>
        <p:nvSpPr>
          <p:cNvPr id="22532" name="Rectangle 4"/>
          <p:cNvSpPr>
            <a:spLocks noGrp="1" noChangeArrowheads="1"/>
          </p:cNvSpPr>
          <p:nvPr>
            <p:ph type="dt" sz="half" idx="2"/>
          </p:nvPr>
        </p:nvSpPr>
        <p:spPr/>
        <p:txBody>
          <a:bodyPr/>
          <a:lstStyle>
            <a:lvl1pPr>
              <a:defRPr/>
            </a:lvl1pPr>
          </a:lstStyle>
          <a:p>
            <a:endParaRPr lang="en-US"/>
          </a:p>
        </p:txBody>
      </p:sp>
      <p:sp>
        <p:nvSpPr>
          <p:cNvPr id="22533" name="Rectangle 5"/>
          <p:cNvSpPr>
            <a:spLocks noGrp="1" noChangeArrowheads="1"/>
          </p:cNvSpPr>
          <p:nvPr>
            <p:ph type="ftr" sz="quarter" idx="3"/>
          </p:nvPr>
        </p:nvSpPr>
        <p:spPr/>
        <p:txBody>
          <a:bodyPr/>
          <a:lstStyle>
            <a:lvl1pPr>
              <a:defRPr/>
            </a:lvl1pPr>
          </a:lstStyle>
          <a:p>
            <a:endParaRPr lang="en-US"/>
          </a:p>
        </p:txBody>
      </p:sp>
      <p:sp>
        <p:nvSpPr>
          <p:cNvPr id="22534" name="Rectangle 6"/>
          <p:cNvSpPr>
            <a:spLocks noGrp="1" noChangeArrowheads="1"/>
          </p:cNvSpPr>
          <p:nvPr>
            <p:ph type="sldNum" sz="quarter" idx="4"/>
          </p:nvPr>
        </p:nvSpPr>
        <p:spPr/>
        <p:txBody>
          <a:bodyPr/>
          <a:lstStyle>
            <a:lvl1pPr>
              <a:defRPr/>
            </a:lvl1pPr>
          </a:lstStyle>
          <a:p>
            <a:fld id="{D18C8717-8987-4A58-8016-B3E18D646BB1}" type="slidenum">
              <a:rPr lang="en-US"/>
              <a:pPr/>
              <a:t>‹#›</a:t>
            </a:fld>
            <a:endParaRPr 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67F9CF09-4F52-4F76-81D3-3B7981390399}" type="slidenum">
              <a:rPr lang="en-US"/>
              <a:pPr/>
              <a:t>‹#›</a:t>
            </a:fld>
            <a:endParaRPr lang="en-US"/>
          </a:p>
        </p:txBody>
      </p:sp>
    </p:spTree>
    <p:extLst>
      <p:ext uri="{BB962C8B-B14F-4D97-AF65-F5344CB8AC3E}">
        <p14:creationId xmlns:p14="http://schemas.microsoft.com/office/powerpoint/2010/main" val="3391732769"/>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39025" y="274638"/>
            <a:ext cx="158115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693988" y="274638"/>
            <a:ext cx="4592637"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90BCA714-3B92-495F-8E35-3AC3211D0DB9}" type="slidenum">
              <a:rPr lang="en-US"/>
              <a:pPr/>
              <a:t>‹#›</a:t>
            </a:fld>
            <a:endParaRPr lang="en-US"/>
          </a:p>
        </p:txBody>
      </p:sp>
    </p:spTree>
    <p:extLst>
      <p:ext uri="{BB962C8B-B14F-4D97-AF65-F5344CB8AC3E}">
        <p14:creationId xmlns:p14="http://schemas.microsoft.com/office/powerpoint/2010/main" val="3666509727"/>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29698" name="Rectangle 2"/>
          <p:cNvSpPr>
            <a:spLocks noChangeArrowheads="1"/>
          </p:cNvSpPr>
          <p:nvPr/>
        </p:nvSpPr>
        <p:spPr bwMode="auto">
          <a:xfrm>
            <a:off x="136525" y="136525"/>
            <a:ext cx="8866188" cy="6581775"/>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699" name="Rectangle 3"/>
          <p:cNvSpPr>
            <a:spLocks noGrp="1" noChangeArrowheads="1"/>
          </p:cNvSpPr>
          <p:nvPr>
            <p:ph type="ctrTitle"/>
            <p:custDataLst>
              <p:tags r:id="rId1"/>
            </p:custDataLst>
          </p:nvPr>
        </p:nvSpPr>
        <p:spPr>
          <a:xfrm>
            <a:off x="455613" y="2130425"/>
            <a:ext cx="7313612" cy="1470025"/>
          </a:xfrm>
        </p:spPr>
        <p:txBody>
          <a:bodyPr/>
          <a:lstStyle>
            <a:lvl1pPr>
              <a:defRPr/>
            </a:lvl1pPr>
          </a:lstStyle>
          <a:p>
            <a:pPr lvl="0"/>
            <a:r>
              <a:rPr lang="en-US" noProof="0" smtClean="0"/>
              <a:t>Click to edit Master title style</a:t>
            </a:r>
          </a:p>
        </p:txBody>
      </p:sp>
      <p:sp>
        <p:nvSpPr>
          <p:cNvPr id="29700" name="Rectangle 4"/>
          <p:cNvSpPr>
            <a:spLocks noGrp="1" noChangeArrowheads="1"/>
          </p:cNvSpPr>
          <p:nvPr>
            <p:ph type="subTitle" idx="1"/>
            <p:custDataLst>
              <p:tags r:id="rId2"/>
            </p:custDataLst>
          </p:nvPr>
        </p:nvSpPr>
        <p:spPr>
          <a:xfrm>
            <a:off x="455613" y="3886200"/>
            <a:ext cx="7313612" cy="1752600"/>
          </a:xfrm>
        </p:spPr>
        <p:txBody>
          <a:bodyPr/>
          <a:lstStyle>
            <a:lvl1pPr marL="0" indent="0">
              <a:buClr>
                <a:srgbClr val="FFFFFF"/>
              </a:buClr>
              <a:buFontTx/>
              <a:buNone/>
              <a:defRPr/>
            </a:lvl1pPr>
          </a:lstStyle>
          <a:p>
            <a:pPr lvl="0"/>
            <a:r>
              <a:rPr lang="en-US" noProof="0" smtClean="0"/>
              <a:t>Click to edit Master subtitle style</a:t>
            </a:r>
          </a:p>
        </p:txBody>
      </p:sp>
      <p:sp>
        <p:nvSpPr>
          <p:cNvPr id="29701" name="Rectangle 5"/>
          <p:cNvSpPr>
            <a:spLocks noGrp="1" noChangeArrowheads="1"/>
          </p:cNvSpPr>
          <p:nvPr>
            <p:ph type="dt" sz="half" idx="2"/>
          </p:nvPr>
        </p:nvSpPr>
        <p:spPr/>
        <p:txBody>
          <a:bodyPr/>
          <a:lstStyle>
            <a:lvl1pPr>
              <a:defRPr/>
            </a:lvl1pPr>
          </a:lstStyle>
          <a:p>
            <a:endParaRPr lang="en-US"/>
          </a:p>
        </p:txBody>
      </p:sp>
      <p:sp>
        <p:nvSpPr>
          <p:cNvPr id="29702" name="Rectangle 6"/>
          <p:cNvSpPr>
            <a:spLocks noGrp="1" noChangeArrowheads="1"/>
          </p:cNvSpPr>
          <p:nvPr>
            <p:ph type="ftr" sz="quarter" idx="3"/>
          </p:nvPr>
        </p:nvSpPr>
        <p:spPr/>
        <p:txBody>
          <a:bodyPr/>
          <a:lstStyle>
            <a:lvl1pPr>
              <a:defRPr/>
            </a:lvl1pPr>
          </a:lstStyle>
          <a:p>
            <a:endParaRPr lang="en-US"/>
          </a:p>
        </p:txBody>
      </p:sp>
      <p:sp>
        <p:nvSpPr>
          <p:cNvPr id="29703" name="Rectangle 7"/>
          <p:cNvSpPr>
            <a:spLocks noGrp="1" noChangeArrowheads="1"/>
          </p:cNvSpPr>
          <p:nvPr>
            <p:ph type="sldNum" sz="quarter" idx="4"/>
          </p:nvPr>
        </p:nvSpPr>
        <p:spPr/>
        <p:txBody>
          <a:bodyPr/>
          <a:lstStyle>
            <a:lvl1pPr>
              <a:defRPr/>
            </a:lvl1pPr>
          </a:lstStyle>
          <a:p>
            <a:fld id="{31F93D0E-421E-4386-9F66-946601437F15}" type="slidenum">
              <a:rPr lang="en-US"/>
              <a:pPr/>
              <a:t>‹#›</a:t>
            </a:fld>
            <a:endParaRPr lang="en-US"/>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8F53A256-2993-4E9E-93F0-A5C9AF9F3762}" type="slidenum">
              <a:rPr lang="en-US"/>
              <a:pPr/>
              <a:t>‹#›</a:t>
            </a:fld>
            <a:endParaRPr lang="en-US"/>
          </a:p>
        </p:txBody>
      </p:sp>
    </p:spTree>
    <p:extLst>
      <p:ext uri="{BB962C8B-B14F-4D97-AF65-F5344CB8AC3E}">
        <p14:creationId xmlns:p14="http://schemas.microsoft.com/office/powerpoint/2010/main" val="2697834345"/>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34B5EC40-BE15-407F-AFA4-7044862891FE}" type="slidenum">
              <a:rPr lang="en-US"/>
              <a:pPr/>
              <a:t>‹#›</a:t>
            </a:fld>
            <a:endParaRPr lang="en-US"/>
          </a:p>
        </p:txBody>
      </p:sp>
    </p:spTree>
    <p:extLst>
      <p:ext uri="{BB962C8B-B14F-4D97-AF65-F5344CB8AC3E}">
        <p14:creationId xmlns:p14="http://schemas.microsoft.com/office/powerpoint/2010/main" val="2760434365"/>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5613" y="1600200"/>
            <a:ext cx="4037012"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5025" y="1600200"/>
            <a:ext cx="4037013"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F4EFBADD-A75E-48EC-BAA6-6C7EC474E8AB}" type="slidenum">
              <a:rPr lang="en-US"/>
              <a:pPr/>
              <a:t>‹#›</a:t>
            </a:fld>
            <a:endParaRPr lang="en-US"/>
          </a:p>
        </p:txBody>
      </p:sp>
    </p:spTree>
    <p:extLst>
      <p:ext uri="{BB962C8B-B14F-4D97-AF65-F5344CB8AC3E}">
        <p14:creationId xmlns:p14="http://schemas.microsoft.com/office/powerpoint/2010/main" val="3917218439"/>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28FCCF2C-B988-471C-AC24-907650AFBA5E}" type="slidenum">
              <a:rPr lang="en-US"/>
              <a:pPr/>
              <a:t>‹#›</a:t>
            </a:fld>
            <a:endParaRPr lang="en-US"/>
          </a:p>
        </p:txBody>
      </p:sp>
    </p:spTree>
    <p:extLst>
      <p:ext uri="{BB962C8B-B14F-4D97-AF65-F5344CB8AC3E}">
        <p14:creationId xmlns:p14="http://schemas.microsoft.com/office/powerpoint/2010/main" val="785304382"/>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65F86933-181B-4D74-887B-F984398FEAA0}" type="slidenum">
              <a:rPr lang="en-US"/>
              <a:pPr/>
              <a:t>‹#›</a:t>
            </a:fld>
            <a:endParaRPr lang="en-US"/>
          </a:p>
        </p:txBody>
      </p:sp>
    </p:spTree>
    <p:extLst>
      <p:ext uri="{BB962C8B-B14F-4D97-AF65-F5344CB8AC3E}">
        <p14:creationId xmlns:p14="http://schemas.microsoft.com/office/powerpoint/2010/main" val="4122482219"/>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299E811E-7570-4065-82B0-895BF1C59631}" type="slidenum">
              <a:rPr lang="en-US"/>
              <a:pPr/>
              <a:t>‹#›</a:t>
            </a:fld>
            <a:endParaRPr lang="en-US"/>
          </a:p>
        </p:txBody>
      </p:sp>
    </p:spTree>
    <p:extLst>
      <p:ext uri="{BB962C8B-B14F-4D97-AF65-F5344CB8AC3E}">
        <p14:creationId xmlns:p14="http://schemas.microsoft.com/office/powerpoint/2010/main" val="537422527"/>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8955F23F-0624-4BB2-A8B8-3F2B58A707F2}" type="slidenum">
              <a:rPr lang="en-US"/>
              <a:pPr/>
              <a:t>‹#›</a:t>
            </a:fld>
            <a:endParaRPr lang="en-US"/>
          </a:p>
        </p:txBody>
      </p:sp>
    </p:spTree>
    <p:extLst>
      <p:ext uri="{BB962C8B-B14F-4D97-AF65-F5344CB8AC3E}">
        <p14:creationId xmlns:p14="http://schemas.microsoft.com/office/powerpoint/2010/main" val="2354468707"/>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90FCC4B-F525-442A-9EA5-2551C611D1ED}" type="slidenum">
              <a:rPr lang="en-US"/>
              <a:pPr/>
              <a:t>‹#›</a:t>
            </a:fld>
            <a:endParaRPr lang="en-US"/>
          </a:p>
        </p:txBody>
      </p:sp>
    </p:spTree>
    <p:extLst>
      <p:ext uri="{BB962C8B-B14F-4D97-AF65-F5344CB8AC3E}">
        <p14:creationId xmlns:p14="http://schemas.microsoft.com/office/powerpoint/2010/main" val="2833147001"/>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8BD4E00F-D8D1-4A2F-8A33-CAC647458DBC}" type="slidenum">
              <a:rPr lang="en-US"/>
              <a:pPr/>
              <a:t>‹#›</a:t>
            </a:fld>
            <a:endParaRPr lang="en-US"/>
          </a:p>
        </p:txBody>
      </p:sp>
    </p:spTree>
    <p:extLst>
      <p:ext uri="{BB962C8B-B14F-4D97-AF65-F5344CB8AC3E}">
        <p14:creationId xmlns:p14="http://schemas.microsoft.com/office/powerpoint/2010/main" val="2989101061"/>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0B527B2B-5748-4F50-96F8-4EAD93D99F3B}" type="slidenum">
              <a:rPr lang="en-US"/>
              <a:pPr/>
              <a:t>‹#›</a:t>
            </a:fld>
            <a:endParaRPr lang="en-US"/>
          </a:p>
        </p:txBody>
      </p:sp>
    </p:spTree>
    <p:extLst>
      <p:ext uri="{BB962C8B-B14F-4D97-AF65-F5344CB8AC3E}">
        <p14:creationId xmlns:p14="http://schemas.microsoft.com/office/powerpoint/2010/main" val="120854475"/>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6225" y="274638"/>
            <a:ext cx="2055813"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5613" y="274638"/>
            <a:ext cx="6018212"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233779AB-02C7-4BBF-98F1-754C0A88336C}" type="slidenum">
              <a:rPr lang="en-US"/>
              <a:pPr/>
              <a:t>‹#›</a:t>
            </a:fld>
            <a:endParaRPr lang="en-US"/>
          </a:p>
        </p:txBody>
      </p:sp>
    </p:spTree>
    <p:extLst>
      <p:ext uri="{BB962C8B-B14F-4D97-AF65-F5344CB8AC3E}">
        <p14:creationId xmlns:p14="http://schemas.microsoft.com/office/powerpoint/2010/main" val="407580043"/>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9C9FC580-6C99-455D-8A56-BC2B4124D757}" type="slidenum">
              <a:rPr lang="en-US"/>
              <a:pPr/>
              <a:t>‹#›</a:t>
            </a:fld>
            <a:endParaRPr lang="en-US"/>
          </a:p>
        </p:txBody>
      </p:sp>
    </p:spTree>
    <p:extLst>
      <p:ext uri="{BB962C8B-B14F-4D97-AF65-F5344CB8AC3E}">
        <p14:creationId xmlns:p14="http://schemas.microsoft.com/office/powerpoint/2010/main" val="2588431573"/>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693988" y="1600200"/>
            <a:ext cx="30861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932488" y="1600200"/>
            <a:ext cx="308768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C0B1F1AA-46E8-4670-9A30-BC95A6301646}" type="slidenum">
              <a:rPr lang="en-US"/>
              <a:pPr/>
              <a:t>‹#›</a:t>
            </a:fld>
            <a:endParaRPr lang="en-US"/>
          </a:p>
        </p:txBody>
      </p:sp>
    </p:spTree>
    <p:extLst>
      <p:ext uri="{BB962C8B-B14F-4D97-AF65-F5344CB8AC3E}">
        <p14:creationId xmlns:p14="http://schemas.microsoft.com/office/powerpoint/2010/main" val="3036578943"/>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0F695DD3-3E62-4F37-8F46-172916C8C314}" type="slidenum">
              <a:rPr lang="en-US"/>
              <a:pPr/>
              <a:t>‹#›</a:t>
            </a:fld>
            <a:endParaRPr lang="en-US"/>
          </a:p>
        </p:txBody>
      </p:sp>
    </p:spTree>
    <p:extLst>
      <p:ext uri="{BB962C8B-B14F-4D97-AF65-F5344CB8AC3E}">
        <p14:creationId xmlns:p14="http://schemas.microsoft.com/office/powerpoint/2010/main" val="3563510235"/>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C0E5078B-483D-47E9-9C84-091E79C50963}" type="slidenum">
              <a:rPr lang="en-US"/>
              <a:pPr/>
              <a:t>‹#›</a:t>
            </a:fld>
            <a:endParaRPr lang="en-US"/>
          </a:p>
        </p:txBody>
      </p:sp>
    </p:spTree>
    <p:extLst>
      <p:ext uri="{BB962C8B-B14F-4D97-AF65-F5344CB8AC3E}">
        <p14:creationId xmlns:p14="http://schemas.microsoft.com/office/powerpoint/2010/main" val="3916110399"/>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66802FEE-76EC-4D24-B4A5-FA8F8F7D8433}" type="slidenum">
              <a:rPr lang="en-US"/>
              <a:pPr/>
              <a:t>‹#›</a:t>
            </a:fld>
            <a:endParaRPr lang="en-US"/>
          </a:p>
        </p:txBody>
      </p:sp>
    </p:spTree>
    <p:extLst>
      <p:ext uri="{BB962C8B-B14F-4D97-AF65-F5344CB8AC3E}">
        <p14:creationId xmlns:p14="http://schemas.microsoft.com/office/powerpoint/2010/main" val="2325463182"/>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52B0EE36-5995-4CE6-A047-9125BE6BB8CA}" type="slidenum">
              <a:rPr lang="en-US"/>
              <a:pPr/>
              <a:t>‹#›</a:t>
            </a:fld>
            <a:endParaRPr lang="en-US"/>
          </a:p>
        </p:txBody>
      </p:sp>
    </p:spTree>
    <p:extLst>
      <p:ext uri="{BB962C8B-B14F-4D97-AF65-F5344CB8AC3E}">
        <p14:creationId xmlns:p14="http://schemas.microsoft.com/office/powerpoint/2010/main" val="2843260100"/>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B2B774A5-11DC-43DF-BFDA-81208D3ABBBB}" type="slidenum">
              <a:rPr lang="en-US"/>
              <a:pPr/>
              <a:t>‹#›</a:t>
            </a:fld>
            <a:endParaRPr lang="en-US"/>
          </a:p>
        </p:txBody>
      </p:sp>
    </p:spTree>
    <p:extLst>
      <p:ext uri="{BB962C8B-B14F-4D97-AF65-F5344CB8AC3E}">
        <p14:creationId xmlns:p14="http://schemas.microsoft.com/office/powerpoint/2010/main" val="3253662304"/>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ags" Target="../tags/tag5.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1.jpe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ags" Target="../tags/tag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custDataLst>
              <p:tags r:id="rId13"/>
            </p:custDataLst>
          </p:nvPr>
        </p:nvSpPr>
        <p:spPr bwMode="auto">
          <a:xfrm>
            <a:off x="2703513" y="274638"/>
            <a:ext cx="6316662" cy="1143000"/>
          </a:xfrm>
          <a:prstGeom prst="rect">
            <a:avLst/>
          </a:prstGeom>
          <a:noFill/>
          <a:ln>
            <a:noFill/>
          </a:ln>
          <a:effectLst/>
          <a:extLst>
            <a:ext uri="{909E8E84-426E-40DD-AFC4-6F175D3DCCD1}">
              <a14:hiddenFill xmlns:a14="http://schemas.microsoft.com/office/drawing/2010/main">
                <a:solidFill>
                  <a:srgbClr val="7AA1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custDataLst>
              <p:tags r:id="rId14"/>
            </p:custDataLst>
          </p:nvPr>
        </p:nvSpPr>
        <p:spPr bwMode="auto">
          <a:xfrm>
            <a:off x="2693988" y="1600200"/>
            <a:ext cx="6326187" cy="4525963"/>
          </a:xfrm>
          <a:prstGeom prst="rect">
            <a:avLst/>
          </a:prstGeom>
          <a:noFill/>
          <a:ln>
            <a:noFill/>
          </a:ln>
          <a:effectLst/>
          <a:extLst>
            <a:ext uri="{909E8E84-426E-40DD-AFC4-6F175D3DCCD1}">
              <a14:hiddenFill xmlns:a14="http://schemas.microsoft.com/office/drawing/2010/main">
                <a:solidFill>
                  <a:srgbClr val="7AA1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036BA43C-2291-46E8-8ECF-47CE33D17CCB}"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Lst>
  <p:transition/>
  <p:txStyles>
    <p:titleStyle>
      <a:lvl1pPr algn="l" rtl="0" eaLnBrk="1" fontAlgn="base" hangingPunct="1">
        <a:spcBef>
          <a:spcPct val="0"/>
        </a:spcBef>
        <a:spcAft>
          <a:spcPct val="0"/>
        </a:spcAft>
        <a:buClr>
          <a:schemeClr val="tx1"/>
        </a:buClr>
        <a:defRPr sz="3200">
          <a:solidFill>
            <a:schemeClr val="tx1"/>
          </a:solidFill>
          <a:latin typeface="+mj-lt"/>
          <a:ea typeface="+mj-ea"/>
          <a:cs typeface="+mj-cs"/>
        </a:defRPr>
      </a:lvl1pPr>
      <a:lvl2pPr algn="l" rtl="0" eaLnBrk="1" fontAlgn="base" hangingPunct="1">
        <a:spcBef>
          <a:spcPct val="0"/>
        </a:spcBef>
        <a:spcAft>
          <a:spcPct val="0"/>
        </a:spcAft>
        <a:buClr>
          <a:schemeClr val="tx1"/>
        </a:buClr>
        <a:defRPr sz="3200">
          <a:solidFill>
            <a:schemeClr val="tx1"/>
          </a:solidFill>
          <a:latin typeface="Arial" pitchFamily="34" charset="0"/>
          <a:cs typeface="Arial" pitchFamily="34" charset="0"/>
        </a:defRPr>
      </a:lvl2pPr>
      <a:lvl3pPr algn="l" rtl="0" eaLnBrk="1" fontAlgn="base" hangingPunct="1">
        <a:spcBef>
          <a:spcPct val="0"/>
        </a:spcBef>
        <a:spcAft>
          <a:spcPct val="0"/>
        </a:spcAft>
        <a:buClr>
          <a:schemeClr val="tx1"/>
        </a:buClr>
        <a:defRPr sz="3200">
          <a:solidFill>
            <a:schemeClr val="tx1"/>
          </a:solidFill>
          <a:latin typeface="Arial" pitchFamily="34" charset="0"/>
          <a:cs typeface="Arial" pitchFamily="34" charset="0"/>
        </a:defRPr>
      </a:lvl3pPr>
      <a:lvl4pPr algn="l" rtl="0" eaLnBrk="1" fontAlgn="base" hangingPunct="1">
        <a:spcBef>
          <a:spcPct val="0"/>
        </a:spcBef>
        <a:spcAft>
          <a:spcPct val="0"/>
        </a:spcAft>
        <a:buClr>
          <a:schemeClr val="tx1"/>
        </a:buClr>
        <a:defRPr sz="3200">
          <a:solidFill>
            <a:schemeClr val="tx1"/>
          </a:solidFill>
          <a:latin typeface="Arial" pitchFamily="34" charset="0"/>
          <a:cs typeface="Arial" pitchFamily="34" charset="0"/>
        </a:defRPr>
      </a:lvl4pPr>
      <a:lvl5pPr algn="l" rtl="0" eaLnBrk="1" fontAlgn="base" hangingPunct="1">
        <a:spcBef>
          <a:spcPct val="0"/>
        </a:spcBef>
        <a:spcAft>
          <a:spcPct val="0"/>
        </a:spcAft>
        <a:buClr>
          <a:schemeClr val="tx1"/>
        </a:buClr>
        <a:defRPr sz="3200">
          <a:solidFill>
            <a:schemeClr val="tx1"/>
          </a:solidFill>
          <a:latin typeface="Arial" pitchFamily="34" charset="0"/>
          <a:cs typeface="Arial" pitchFamily="34" charset="0"/>
        </a:defRPr>
      </a:lvl5pPr>
      <a:lvl6pPr marL="457200" algn="l" rtl="0" eaLnBrk="1" fontAlgn="base" hangingPunct="1">
        <a:spcBef>
          <a:spcPct val="0"/>
        </a:spcBef>
        <a:spcAft>
          <a:spcPct val="0"/>
        </a:spcAft>
        <a:buClr>
          <a:schemeClr val="tx1"/>
        </a:buClr>
        <a:defRPr sz="3200">
          <a:solidFill>
            <a:schemeClr val="tx1"/>
          </a:solidFill>
          <a:latin typeface="Arial" pitchFamily="34" charset="0"/>
          <a:cs typeface="Arial" pitchFamily="34" charset="0"/>
        </a:defRPr>
      </a:lvl6pPr>
      <a:lvl7pPr marL="914400" algn="l" rtl="0" eaLnBrk="1" fontAlgn="base" hangingPunct="1">
        <a:spcBef>
          <a:spcPct val="0"/>
        </a:spcBef>
        <a:spcAft>
          <a:spcPct val="0"/>
        </a:spcAft>
        <a:buClr>
          <a:schemeClr val="tx1"/>
        </a:buClr>
        <a:defRPr sz="3200">
          <a:solidFill>
            <a:schemeClr val="tx1"/>
          </a:solidFill>
          <a:latin typeface="Arial" pitchFamily="34" charset="0"/>
          <a:cs typeface="Arial" pitchFamily="34" charset="0"/>
        </a:defRPr>
      </a:lvl7pPr>
      <a:lvl8pPr marL="1371600" algn="l" rtl="0" eaLnBrk="1" fontAlgn="base" hangingPunct="1">
        <a:spcBef>
          <a:spcPct val="0"/>
        </a:spcBef>
        <a:spcAft>
          <a:spcPct val="0"/>
        </a:spcAft>
        <a:buClr>
          <a:schemeClr val="tx1"/>
        </a:buClr>
        <a:defRPr sz="3200">
          <a:solidFill>
            <a:schemeClr val="tx1"/>
          </a:solidFill>
          <a:latin typeface="Arial" pitchFamily="34" charset="0"/>
          <a:cs typeface="Arial" pitchFamily="34" charset="0"/>
        </a:defRPr>
      </a:lvl8pPr>
      <a:lvl9pPr marL="1828800" algn="l" rtl="0" eaLnBrk="1" fontAlgn="base" hangingPunct="1">
        <a:spcBef>
          <a:spcPct val="0"/>
        </a:spcBef>
        <a:spcAft>
          <a:spcPct val="0"/>
        </a:spcAft>
        <a:buClr>
          <a:schemeClr val="tx1"/>
        </a:buClr>
        <a:defRPr sz="3200">
          <a:solidFill>
            <a:schemeClr val="tx1"/>
          </a:solidFill>
          <a:latin typeface="Arial" pitchFamily="34" charset="0"/>
          <a:cs typeface="Arial" pitchFamily="34" charset="0"/>
        </a:defRPr>
      </a:lvl9pPr>
    </p:titleStyle>
    <p:bodyStyle>
      <a:lvl1pPr marL="342900" indent="-342900" algn="l" rtl="0" eaLnBrk="1" fontAlgn="base" hangingPunct="1">
        <a:spcBef>
          <a:spcPct val="20000"/>
        </a:spcBef>
        <a:spcAft>
          <a:spcPct val="0"/>
        </a:spcAft>
        <a:buClr>
          <a:schemeClr val="tx1"/>
        </a:buClr>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lr>
          <a:schemeClr val="tx1"/>
        </a:buClr>
        <a:buChar char="•"/>
        <a:defRPr sz="2400">
          <a:solidFill>
            <a:schemeClr val="tx1"/>
          </a:solidFill>
          <a:latin typeface="+mn-lt"/>
          <a:cs typeface="+mn-cs"/>
        </a:defRPr>
      </a:lvl2pPr>
      <a:lvl3pPr marL="1143000" indent="-228600" algn="l" rtl="0" eaLnBrk="1" fontAlgn="base" hangingPunct="1">
        <a:spcBef>
          <a:spcPct val="20000"/>
        </a:spcBef>
        <a:spcAft>
          <a:spcPct val="0"/>
        </a:spcAft>
        <a:buClr>
          <a:schemeClr val="tx1"/>
        </a:buClr>
        <a:buChar char="•"/>
        <a:defRPr sz="2400">
          <a:solidFill>
            <a:schemeClr val="tx1"/>
          </a:solidFill>
          <a:latin typeface="+mn-lt"/>
          <a:cs typeface="+mn-cs"/>
        </a:defRPr>
      </a:lvl3pPr>
      <a:lvl4pPr marL="1600200" indent="-228600" algn="l" rtl="0" eaLnBrk="1" fontAlgn="base" hangingPunct="1">
        <a:spcBef>
          <a:spcPct val="20000"/>
        </a:spcBef>
        <a:spcAft>
          <a:spcPct val="0"/>
        </a:spcAft>
        <a:buClr>
          <a:schemeClr val="tx1"/>
        </a:buClr>
        <a:buChar char="•"/>
        <a:defRPr sz="2400">
          <a:solidFill>
            <a:schemeClr val="tx1"/>
          </a:solidFill>
          <a:latin typeface="+mn-lt"/>
          <a:cs typeface="+mn-cs"/>
        </a:defRPr>
      </a:lvl4pPr>
      <a:lvl5pPr marL="2057400" indent="-228600" algn="l" rtl="0" eaLnBrk="1" fontAlgn="base" hangingPunct="1">
        <a:spcBef>
          <a:spcPct val="20000"/>
        </a:spcBef>
        <a:spcAft>
          <a:spcPct val="0"/>
        </a:spcAft>
        <a:buClr>
          <a:schemeClr val="tx1"/>
        </a:buClr>
        <a:buChar char="•"/>
        <a:defRPr sz="2400">
          <a:solidFill>
            <a:schemeClr val="tx1"/>
          </a:solidFill>
          <a:latin typeface="+mn-lt"/>
          <a:cs typeface="+mn-cs"/>
        </a:defRPr>
      </a:lvl5pPr>
      <a:lvl6pPr marL="2514600" indent="-228600" algn="l" rtl="0" eaLnBrk="1" fontAlgn="base" hangingPunct="1">
        <a:spcBef>
          <a:spcPct val="20000"/>
        </a:spcBef>
        <a:spcAft>
          <a:spcPct val="0"/>
        </a:spcAft>
        <a:buClr>
          <a:schemeClr val="tx1"/>
        </a:buClr>
        <a:buChar char="•"/>
        <a:defRPr sz="2400">
          <a:solidFill>
            <a:schemeClr val="tx1"/>
          </a:solidFill>
          <a:latin typeface="+mn-lt"/>
          <a:cs typeface="+mn-cs"/>
        </a:defRPr>
      </a:lvl6pPr>
      <a:lvl7pPr marL="2971800" indent="-228600" algn="l" rtl="0" eaLnBrk="1" fontAlgn="base" hangingPunct="1">
        <a:spcBef>
          <a:spcPct val="20000"/>
        </a:spcBef>
        <a:spcAft>
          <a:spcPct val="0"/>
        </a:spcAft>
        <a:buClr>
          <a:schemeClr val="tx1"/>
        </a:buClr>
        <a:buChar char="•"/>
        <a:defRPr sz="2400">
          <a:solidFill>
            <a:schemeClr val="tx1"/>
          </a:solidFill>
          <a:latin typeface="+mn-lt"/>
          <a:cs typeface="+mn-cs"/>
        </a:defRPr>
      </a:lvl7pPr>
      <a:lvl8pPr marL="3429000" indent="-228600" algn="l" rtl="0" eaLnBrk="1" fontAlgn="base" hangingPunct="1">
        <a:spcBef>
          <a:spcPct val="20000"/>
        </a:spcBef>
        <a:spcAft>
          <a:spcPct val="0"/>
        </a:spcAft>
        <a:buClr>
          <a:schemeClr val="tx1"/>
        </a:buClr>
        <a:buChar char="•"/>
        <a:defRPr sz="2400">
          <a:solidFill>
            <a:schemeClr val="tx1"/>
          </a:solidFill>
          <a:latin typeface="+mn-lt"/>
          <a:cs typeface="+mn-cs"/>
        </a:defRPr>
      </a:lvl8pPr>
      <a:lvl9pPr marL="3886200" indent="-228600" algn="l" rtl="0" eaLnBrk="1" fontAlgn="base" hangingPunct="1">
        <a:spcBef>
          <a:spcPct val="20000"/>
        </a:spcBef>
        <a:spcAft>
          <a:spcPct val="0"/>
        </a:spcAft>
        <a:buClr>
          <a:schemeClr val="tx1"/>
        </a:buClr>
        <a:buChar char="•"/>
        <a:defRPr sz="24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28674" name="Rectangle 2"/>
          <p:cNvSpPr>
            <a:spLocks noChangeArrowheads="1"/>
          </p:cNvSpPr>
          <p:nvPr/>
        </p:nvSpPr>
        <p:spPr bwMode="auto">
          <a:xfrm>
            <a:off x="136525" y="136525"/>
            <a:ext cx="8866188" cy="6581775"/>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675" name="Rectangle 3"/>
          <p:cNvSpPr>
            <a:spLocks noGrp="1" noChangeArrowheads="1"/>
          </p:cNvSpPr>
          <p:nvPr>
            <p:ph type="title"/>
            <p:custDataLst>
              <p:tags r:id="rId13"/>
            </p:custDataLst>
          </p:nvPr>
        </p:nvSpPr>
        <p:spPr bwMode="auto">
          <a:xfrm>
            <a:off x="455613" y="274638"/>
            <a:ext cx="8226425" cy="1143000"/>
          </a:xfrm>
          <a:prstGeom prst="rect">
            <a:avLst/>
          </a:prstGeom>
          <a:noFill/>
          <a:ln>
            <a:noFill/>
          </a:ln>
          <a:effectLst/>
          <a:extLst>
            <a:ext uri="{909E8E84-426E-40DD-AFC4-6F175D3DCCD1}">
              <a14:hiddenFill xmlns:a14="http://schemas.microsoft.com/office/drawing/2010/main">
                <a:solidFill>
                  <a:srgbClr val="7AA1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28676" name="Rectangle 4"/>
          <p:cNvSpPr>
            <a:spLocks noGrp="1" noChangeArrowheads="1"/>
          </p:cNvSpPr>
          <p:nvPr>
            <p:ph type="body" idx="1"/>
            <p:custDataLst>
              <p:tags r:id="rId14"/>
            </p:custDataLst>
          </p:nvPr>
        </p:nvSpPr>
        <p:spPr bwMode="auto">
          <a:xfrm>
            <a:off x="455613" y="1600200"/>
            <a:ext cx="8226425" cy="4525963"/>
          </a:xfrm>
          <a:prstGeom prst="rect">
            <a:avLst/>
          </a:prstGeom>
          <a:noFill/>
          <a:ln>
            <a:noFill/>
          </a:ln>
          <a:effectLst/>
          <a:extLst>
            <a:ext uri="{909E8E84-426E-40DD-AFC4-6F175D3DCCD1}">
              <a14:hiddenFill xmlns:a14="http://schemas.microsoft.com/office/drawing/2010/main">
                <a:solidFill>
                  <a:srgbClr val="7AA1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8677" name="Rectangle 5"/>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28678" name="Rectangle 6"/>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28679" name="Rectangle 7"/>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5788BB97-05B8-4AED-9F60-6B7291AE2F4B}"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5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txStyles>
    <p:titleStyle>
      <a:lvl1pPr algn="l" rtl="0" fontAlgn="base">
        <a:spcBef>
          <a:spcPct val="0"/>
        </a:spcBef>
        <a:spcAft>
          <a:spcPct val="0"/>
        </a:spcAft>
        <a:buClr>
          <a:schemeClr val="tx1"/>
        </a:buClr>
        <a:defRPr sz="3200">
          <a:solidFill>
            <a:schemeClr val="tx1"/>
          </a:solidFill>
          <a:latin typeface="+mj-lt"/>
          <a:ea typeface="+mj-ea"/>
          <a:cs typeface="+mj-cs"/>
        </a:defRPr>
      </a:lvl1pPr>
      <a:lvl2pPr algn="l" rtl="0" fontAlgn="base">
        <a:spcBef>
          <a:spcPct val="0"/>
        </a:spcBef>
        <a:spcAft>
          <a:spcPct val="0"/>
        </a:spcAft>
        <a:buClr>
          <a:schemeClr val="tx1"/>
        </a:buClr>
        <a:defRPr sz="3200">
          <a:solidFill>
            <a:schemeClr val="tx1"/>
          </a:solidFill>
          <a:latin typeface="Arial" pitchFamily="34" charset="0"/>
        </a:defRPr>
      </a:lvl2pPr>
      <a:lvl3pPr algn="l" rtl="0" fontAlgn="base">
        <a:spcBef>
          <a:spcPct val="0"/>
        </a:spcBef>
        <a:spcAft>
          <a:spcPct val="0"/>
        </a:spcAft>
        <a:buClr>
          <a:schemeClr val="tx1"/>
        </a:buClr>
        <a:defRPr sz="3200">
          <a:solidFill>
            <a:schemeClr val="tx1"/>
          </a:solidFill>
          <a:latin typeface="Arial" pitchFamily="34" charset="0"/>
        </a:defRPr>
      </a:lvl3pPr>
      <a:lvl4pPr algn="l" rtl="0" fontAlgn="base">
        <a:spcBef>
          <a:spcPct val="0"/>
        </a:spcBef>
        <a:spcAft>
          <a:spcPct val="0"/>
        </a:spcAft>
        <a:buClr>
          <a:schemeClr val="tx1"/>
        </a:buClr>
        <a:defRPr sz="3200">
          <a:solidFill>
            <a:schemeClr val="tx1"/>
          </a:solidFill>
          <a:latin typeface="Arial" pitchFamily="34" charset="0"/>
        </a:defRPr>
      </a:lvl4pPr>
      <a:lvl5pPr algn="l" rtl="0" fontAlgn="base">
        <a:spcBef>
          <a:spcPct val="0"/>
        </a:spcBef>
        <a:spcAft>
          <a:spcPct val="0"/>
        </a:spcAft>
        <a:buClr>
          <a:schemeClr val="tx1"/>
        </a:buClr>
        <a:defRPr sz="3200">
          <a:solidFill>
            <a:schemeClr val="tx1"/>
          </a:solidFill>
          <a:latin typeface="Arial" pitchFamily="34" charset="0"/>
        </a:defRPr>
      </a:lvl5pPr>
      <a:lvl6pPr marL="457200" algn="l" rtl="0" fontAlgn="base">
        <a:spcBef>
          <a:spcPct val="0"/>
        </a:spcBef>
        <a:spcAft>
          <a:spcPct val="0"/>
        </a:spcAft>
        <a:buClr>
          <a:schemeClr val="tx1"/>
        </a:buClr>
        <a:defRPr sz="3200">
          <a:solidFill>
            <a:schemeClr val="tx1"/>
          </a:solidFill>
          <a:latin typeface="Arial" pitchFamily="34" charset="0"/>
        </a:defRPr>
      </a:lvl6pPr>
      <a:lvl7pPr marL="914400" algn="l" rtl="0" fontAlgn="base">
        <a:spcBef>
          <a:spcPct val="0"/>
        </a:spcBef>
        <a:spcAft>
          <a:spcPct val="0"/>
        </a:spcAft>
        <a:buClr>
          <a:schemeClr val="tx1"/>
        </a:buClr>
        <a:defRPr sz="3200">
          <a:solidFill>
            <a:schemeClr val="tx1"/>
          </a:solidFill>
          <a:latin typeface="Arial" pitchFamily="34" charset="0"/>
        </a:defRPr>
      </a:lvl7pPr>
      <a:lvl8pPr marL="1371600" algn="l" rtl="0" fontAlgn="base">
        <a:spcBef>
          <a:spcPct val="0"/>
        </a:spcBef>
        <a:spcAft>
          <a:spcPct val="0"/>
        </a:spcAft>
        <a:buClr>
          <a:schemeClr val="tx1"/>
        </a:buClr>
        <a:defRPr sz="3200">
          <a:solidFill>
            <a:schemeClr val="tx1"/>
          </a:solidFill>
          <a:latin typeface="Arial" pitchFamily="34" charset="0"/>
        </a:defRPr>
      </a:lvl8pPr>
      <a:lvl9pPr marL="1828800" algn="l" rtl="0" fontAlgn="base">
        <a:spcBef>
          <a:spcPct val="0"/>
        </a:spcBef>
        <a:spcAft>
          <a:spcPct val="0"/>
        </a:spcAft>
        <a:buClr>
          <a:schemeClr val="tx1"/>
        </a:buClr>
        <a:defRPr sz="3200">
          <a:solidFill>
            <a:schemeClr val="tx1"/>
          </a:solidFill>
          <a:latin typeface="Arial" pitchFamily="34" charset="0"/>
        </a:defRPr>
      </a:lvl9pPr>
    </p:titleStyle>
    <p:bodyStyle>
      <a:lvl1pPr marL="342900" indent="-342900" algn="l" rtl="0" fontAlgn="base">
        <a:spcBef>
          <a:spcPct val="20000"/>
        </a:spcBef>
        <a:spcAft>
          <a:spcPct val="0"/>
        </a:spcAft>
        <a:buClr>
          <a:schemeClr val="tx1"/>
        </a:buClr>
        <a:buChar char="•"/>
        <a:defRPr sz="2400">
          <a:solidFill>
            <a:schemeClr val="tx1"/>
          </a:solidFill>
          <a:latin typeface="+mn-lt"/>
          <a:ea typeface="+mn-ea"/>
          <a:cs typeface="+mn-cs"/>
        </a:defRPr>
      </a:lvl1pPr>
      <a:lvl2pPr marL="742950" indent="-285750" algn="l" rtl="0" fontAlgn="base">
        <a:spcBef>
          <a:spcPct val="20000"/>
        </a:spcBef>
        <a:spcAft>
          <a:spcPct val="0"/>
        </a:spcAft>
        <a:buClr>
          <a:schemeClr val="tx1"/>
        </a:buClr>
        <a:buChar char="•"/>
        <a:defRPr sz="2400">
          <a:solidFill>
            <a:schemeClr val="tx1"/>
          </a:solidFill>
          <a:latin typeface="+mn-lt"/>
        </a:defRPr>
      </a:lvl2pPr>
      <a:lvl3pPr marL="1143000" indent="-228600" algn="l" rtl="0" fontAlgn="base">
        <a:spcBef>
          <a:spcPct val="20000"/>
        </a:spcBef>
        <a:spcAft>
          <a:spcPct val="0"/>
        </a:spcAft>
        <a:buClr>
          <a:schemeClr val="tx1"/>
        </a:buClr>
        <a:buChar char="•"/>
        <a:defRPr sz="2400">
          <a:solidFill>
            <a:schemeClr val="tx1"/>
          </a:solidFill>
          <a:latin typeface="+mn-lt"/>
        </a:defRPr>
      </a:lvl3pPr>
      <a:lvl4pPr marL="1600200" indent="-228600" algn="l" rtl="0" fontAlgn="base">
        <a:spcBef>
          <a:spcPct val="20000"/>
        </a:spcBef>
        <a:spcAft>
          <a:spcPct val="0"/>
        </a:spcAft>
        <a:buClr>
          <a:schemeClr val="tx1"/>
        </a:buClr>
        <a:buChar char="•"/>
        <a:defRPr sz="2400">
          <a:solidFill>
            <a:schemeClr val="tx1"/>
          </a:solidFill>
          <a:latin typeface="+mn-lt"/>
        </a:defRPr>
      </a:lvl4pPr>
      <a:lvl5pPr marL="2057400" indent="-228600" algn="l" rtl="0" fontAlgn="base">
        <a:spcBef>
          <a:spcPct val="20000"/>
        </a:spcBef>
        <a:spcAft>
          <a:spcPct val="0"/>
        </a:spcAft>
        <a:buClr>
          <a:schemeClr val="tx1"/>
        </a:buClr>
        <a:buChar char="•"/>
        <a:defRPr sz="2400">
          <a:solidFill>
            <a:schemeClr val="tx1"/>
          </a:solidFill>
          <a:latin typeface="+mn-lt"/>
        </a:defRPr>
      </a:lvl5pPr>
      <a:lvl6pPr marL="2514600" indent="-228600" algn="l" rtl="0" fontAlgn="base">
        <a:spcBef>
          <a:spcPct val="20000"/>
        </a:spcBef>
        <a:spcAft>
          <a:spcPct val="0"/>
        </a:spcAft>
        <a:buClr>
          <a:schemeClr val="tx1"/>
        </a:buClr>
        <a:buChar char="•"/>
        <a:defRPr sz="2400">
          <a:solidFill>
            <a:schemeClr val="tx1"/>
          </a:solidFill>
          <a:latin typeface="+mn-lt"/>
        </a:defRPr>
      </a:lvl6pPr>
      <a:lvl7pPr marL="2971800" indent="-228600" algn="l" rtl="0" fontAlgn="base">
        <a:spcBef>
          <a:spcPct val="20000"/>
        </a:spcBef>
        <a:spcAft>
          <a:spcPct val="0"/>
        </a:spcAft>
        <a:buClr>
          <a:schemeClr val="tx1"/>
        </a:buClr>
        <a:buChar char="•"/>
        <a:defRPr sz="2400">
          <a:solidFill>
            <a:schemeClr val="tx1"/>
          </a:solidFill>
          <a:latin typeface="+mn-lt"/>
        </a:defRPr>
      </a:lvl7pPr>
      <a:lvl8pPr marL="3429000" indent="-228600" algn="l" rtl="0" fontAlgn="base">
        <a:spcBef>
          <a:spcPct val="20000"/>
        </a:spcBef>
        <a:spcAft>
          <a:spcPct val="0"/>
        </a:spcAft>
        <a:buClr>
          <a:schemeClr val="tx1"/>
        </a:buClr>
        <a:buChar char="•"/>
        <a:defRPr sz="2400">
          <a:solidFill>
            <a:schemeClr val="tx1"/>
          </a:solidFill>
          <a:latin typeface="+mn-lt"/>
        </a:defRPr>
      </a:lvl8pPr>
      <a:lvl9pPr marL="3886200" indent="-228600" algn="l" rtl="0" fontAlgn="base">
        <a:spcBef>
          <a:spcPct val="20000"/>
        </a:spcBef>
        <a:spcAft>
          <a:spcPct val="0"/>
        </a:spcAft>
        <a:buClr>
          <a:schemeClr val="tx1"/>
        </a:buClr>
        <a:buChar char="•"/>
        <a:defRPr sz="2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ctrTitle"/>
          </p:nvPr>
        </p:nvSpPr>
        <p:spPr>
          <a:xfrm>
            <a:off x="1491342" y="2130425"/>
            <a:ext cx="6890657" cy="1470025"/>
          </a:xfrm>
        </p:spPr>
        <p:txBody>
          <a:bodyPr/>
          <a:lstStyle/>
          <a:p>
            <a:r>
              <a:rPr lang="en-US" b="1" dirty="0" smtClean="0">
                <a:solidFill>
                  <a:srgbClr val="FF0000"/>
                </a:solidFill>
                <a:effectLst>
                  <a:outerShdw blurRad="38100" dist="38100" dir="2700000" algn="tl">
                    <a:srgbClr val="000000">
                      <a:alpha val="43137"/>
                    </a:srgbClr>
                  </a:outerShdw>
                </a:effectLst>
              </a:rPr>
              <a:t>Australia - Third </a:t>
            </a:r>
            <a:r>
              <a:rPr lang="en-US" b="1" dirty="0">
                <a:solidFill>
                  <a:srgbClr val="FF0000"/>
                </a:solidFill>
                <a:effectLst>
                  <a:outerShdw blurRad="38100" dist="38100" dir="2700000" algn="tl">
                    <a:srgbClr val="000000">
                      <a:alpha val="43137"/>
                    </a:srgbClr>
                  </a:outerShdw>
                </a:effectLst>
              </a:rPr>
              <a:t>of coral 'dead or dying' in parts of Barrier Reef</a:t>
            </a:r>
          </a:p>
        </p:txBody>
      </p:sp>
      <p:sp>
        <p:nvSpPr>
          <p:cNvPr id="50179" name="Rectangle 3"/>
          <p:cNvSpPr>
            <a:spLocks noGrp="1" noChangeArrowheads="1"/>
          </p:cNvSpPr>
          <p:nvPr>
            <p:ph type="subTitle" idx="1"/>
          </p:nvPr>
        </p:nvSpPr>
        <p:spPr/>
        <p:txBody>
          <a:bodyPr/>
          <a:lstStyle/>
          <a:p>
            <a:endParaRPr lang="en-US" dirty="0"/>
          </a:p>
        </p:txBody>
      </p:sp>
      <p:sp>
        <p:nvSpPr>
          <p:cNvPr id="2" name="Oval 1"/>
          <p:cNvSpPr/>
          <p:nvPr/>
        </p:nvSpPr>
        <p:spPr>
          <a:xfrm rot="1062735">
            <a:off x="1623436" y="5796826"/>
            <a:ext cx="103236" cy="88444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2"/>
          <a:stretch>
            <a:fillRect/>
          </a:stretch>
        </p:blipFill>
        <p:spPr>
          <a:xfrm>
            <a:off x="0" y="0"/>
            <a:ext cx="9144000" cy="1602308"/>
          </a:xfrm>
          <a:prstGeom prst="rect">
            <a:avLst/>
          </a:prstGeom>
        </p:spPr>
      </p:pic>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274638"/>
            <a:ext cx="9144000" cy="6222207"/>
          </a:xfrm>
          <a:prstGeom prst="rect">
            <a:avLst/>
          </a:prstGeom>
        </p:spPr>
      </p:pic>
    </p:spTree>
    <p:extLst>
      <p:ext uri="{BB962C8B-B14F-4D97-AF65-F5344CB8AC3E}">
        <p14:creationId xmlns:p14="http://schemas.microsoft.com/office/powerpoint/2010/main" val="1041962099"/>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3175" y="352085"/>
            <a:ext cx="9144000" cy="6179344"/>
          </a:xfrm>
          <a:prstGeom prst="rect">
            <a:avLst/>
          </a:prstGeom>
        </p:spPr>
      </p:pic>
    </p:spTree>
    <p:extLst>
      <p:ext uri="{BB962C8B-B14F-4D97-AF65-F5344CB8AC3E}">
        <p14:creationId xmlns:p14="http://schemas.microsoft.com/office/powerpoint/2010/main" val="2888081614"/>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section that has not totally died, yet . . . . </a:t>
            </a:r>
            <a:endParaRPr lang="en-US" dirty="0"/>
          </a:p>
        </p:txBody>
      </p:sp>
      <p:pic>
        <p:nvPicPr>
          <p:cNvPr id="4" name="Content Placeholder 3"/>
          <p:cNvPicPr>
            <a:picLocks noGrp="1" noChangeAspect="1"/>
          </p:cNvPicPr>
          <p:nvPr>
            <p:ph idx="1"/>
          </p:nvPr>
        </p:nvPicPr>
        <p:blipFill>
          <a:blip r:embed="rId2"/>
          <a:stretch>
            <a:fillRect/>
          </a:stretch>
        </p:blipFill>
        <p:spPr>
          <a:xfrm>
            <a:off x="0" y="2071689"/>
            <a:ext cx="9144000" cy="4786312"/>
          </a:xfrm>
          <a:prstGeom prst="rect">
            <a:avLst/>
          </a:prstGeom>
        </p:spPr>
      </p:pic>
    </p:spTree>
    <p:extLst>
      <p:ext uri="{BB962C8B-B14F-4D97-AF65-F5344CB8AC3E}">
        <p14:creationId xmlns:p14="http://schemas.microsoft.com/office/powerpoint/2010/main" val="1802423450"/>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3999" cy="1125141"/>
          </a:xfrm>
        </p:spPr>
        <p:txBody>
          <a:bodyPr/>
          <a:lstStyle/>
          <a:p>
            <a:r>
              <a:rPr lang="en-US" sz="2400" dirty="0"/>
              <a:t>6 / 9</a:t>
            </a:r>
            <a:br>
              <a:rPr lang="en-US" sz="2400" dirty="0"/>
            </a:br>
            <a:r>
              <a:rPr lang="en-US" sz="2400" dirty="0"/>
              <a:t/>
            </a:r>
            <a:br>
              <a:rPr lang="en-US" sz="2400" dirty="0"/>
            </a:br>
            <a:r>
              <a:rPr lang="en-US" sz="2400" dirty="0"/>
              <a:t>Related Search Result</a:t>
            </a:r>
            <a:br>
              <a:rPr lang="en-US" sz="2400" dirty="0"/>
            </a:br>
            <a:r>
              <a:rPr lang="en-US" sz="2400" dirty="0"/>
              <a:t/>
            </a:r>
            <a:br>
              <a:rPr lang="en-US" sz="2400" dirty="0"/>
            </a:br>
            <a:r>
              <a:rPr lang="en-US" sz="2400" dirty="0"/>
              <a:t>Without government funding of Aus$10 billion (US$7.2 billion) over the next decade to improve water quality, "the Great Barrier Reef will be in a terminal condition within five years", say scientist</a:t>
            </a:r>
          </a:p>
        </p:txBody>
      </p:sp>
      <p:pic>
        <p:nvPicPr>
          <p:cNvPr id="4" name="Content Placeholder 3"/>
          <p:cNvPicPr>
            <a:picLocks noGrp="1" noChangeAspect="1"/>
          </p:cNvPicPr>
          <p:nvPr>
            <p:ph idx="1"/>
          </p:nvPr>
        </p:nvPicPr>
        <p:blipFill>
          <a:blip r:embed="rId2"/>
          <a:stretch>
            <a:fillRect/>
          </a:stretch>
        </p:blipFill>
        <p:spPr>
          <a:xfrm>
            <a:off x="0" y="1125141"/>
            <a:ext cx="9144000" cy="5732860"/>
          </a:xfrm>
          <a:prstGeom prst="rect">
            <a:avLst/>
          </a:prstGeom>
        </p:spPr>
      </p:pic>
    </p:spTree>
    <p:extLst>
      <p:ext uri="{BB962C8B-B14F-4D97-AF65-F5344CB8AC3E}">
        <p14:creationId xmlns:p14="http://schemas.microsoft.com/office/powerpoint/2010/main" val="728428983"/>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52622"/>
          </a:xfrm>
        </p:spPr>
        <p:txBody>
          <a:bodyPr/>
          <a:lstStyle/>
          <a:p>
            <a:r>
              <a:rPr lang="en-US" dirty="0" smtClean="0"/>
              <a:t>This is how it should be . . . . . </a:t>
            </a:r>
            <a:endParaRPr lang="en-US" dirty="0"/>
          </a:p>
        </p:txBody>
      </p:sp>
      <p:pic>
        <p:nvPicPr>
          <p:cNvPr id="4" name="Content Placeholder 3"/>
          <p:cNvPicPr>
            <a:picLocks noGrp="1" noChangeAspect="1"/>
          </p:cNvPicPr>
          <p:nvPr>
            <p:ph idx="1"/>
          </p:nvPr>
        </p:nvPicPr>
        <p:blipFill>
          <a:blip r:embed="rId2"/>
          <a:stretch>
            <a:fillRect/>
          </a:stretch>
        </p:blipFill>
        <p:spPr>
          <a:xfrm>
            <a:off x="0" y="752622"/>
            <a:ext cx="9144000" cy="6105378"/>
          </a:xfrm>
          <a:prstGeom prst="rect">
            <a:avLst/>
          </a:prstGeom>
        </p:spPr>
      </p:pic>
    </p:spTree>
    <p:extLst>
      <p:ext uri="{BB962C8B-B14F-4D97-AF65-F5344CB8AC3E}">
        <p14:creationId xmlns:p14="http://schemas.microsoft.com/office/powerpoint/2010/main" val="1706623459"/>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0"/>
            <a:ext cx="9144000" cy="4800600"/>
          </a:xfrm>
          <a:prstGeom prst="rect">
            <a:avLst/>
          </a:prstGeom>
        </p:spPr>
      </p:pic>
    </p:spTree>
    <p:extLst>
      <p:ext uri="{BB962C8B-B14F-4D97-AF65-F5344CB8AC3E}">
        <p14:creationId xmlns:p14="http://schemas.microsoft.com/office/powerpoint/2010/main" val="3162808657"/>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0630" y="5060043"/>
            <a:ext cx="9013370" cy="1362075"/>
          </a:xfrm>
        </p:spPr>
        <p:txBody>
          <a:bodyPr/>
          <a:lstStyle/>
          <a:p>
            <a:r>
              <a:rPr lang="en-US" dirty="0"/>
              <a:t>El Niño’s warmth devastating reefs worldwide</a:t>
            </a:r>
          </a:p>
        </p:txBody>
      </p:sp>
      <p:sp>
        <p:nvSpPr>
          <p:cNvPr id="3" name="Text Placeholder 2"/>
          <p:cNvSpPr>
            <a:spLocks noGrp="1"/>
          </p:cNvSpPr>
          <p:nvPr>
            <p:ph type="body" idx="1"/>
          </p:nvPr>
        </p:nvSpPr>
        <p:spPr>
          <a:xfrm>
            <a:off x="601135" y="3559856"/>
            <a:ext cx="7772400" cy="1371373"/>
          </a:xfrm>
        </p:spPr>
        <p:txBody>
          <a:bodyPr/>
          <a:lstStyle/>
          <a:p>
            <a:r>
              <a:rPr lang="en-US" dirty="0"/>
              <a:t>Images from December 2014 (left) and February 2015 show coral bleaching in the Pacific waters around American Samoa.</a:t>
            </a:r>
          </a:p>
        </p:txBody>
      </p:sp>
      <p:pic>
        <p:nvPicPr>
          <p:cNvPr id="5" name="Picture 4"/>
          <p:cNvPicPr>
            <a:picLocks noChangeAspect="1"/>
          </p:cNvPicPr>
          <p:nvPr/>
        </p:nvPicPr>
        <p:blipFill>
          <a:blip r:embed="rId2"/>
          <a:stretch>
            <a:fillRect/>
          </a:stretch>
        </p:blipFill>
        <p:spPr>
          <a:xfrm>
            <a:off x="722313" y="0"/>
            <a:ext cx="7530045" cy="4234543"/>
          </a:xfrm>
          <a:prstGeom prst="rect">
            <a:avLst/>
          </a:prstGeom>
        </p:spPr>
      </p:pic>
    </p:spTree>
    <p:extLst>
      <p:ext uri="{BB962C8B-B14F-4D97-AF65-F5344CB8AC3E}">
        <p14:creationId xmlns:p14="http://schemas.microsoft.com/office/powerpoint/2010/main" val="3246441479"/>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8641" y="1"/>
            <a:ext cx="8226425" cy="762000"/>
          </a:xfrm>
        </p:spPr>
        <p:txBody>
          <a:bodyPr/>
          <a:lstStyle/>
          <a:p>
            <a:r>
              <a:rPr lang="en-US" dirty="0" smtClean="0"/>
              <a:t>It shouldn’t be like this</a:t>
            </a:r>
            <a:endParaRPr lang="en-US" dirty="0"/>
          </a:p>
        </p:txBody>
      </p:sp>
      <p:pic>
        <p:nvPicPr>
          <p:cNvPr id="4" name="Content Placeholder 3"/>
          <p:cNvPicPr>
            <a:picLocks noGrp="1" noChangeAspect="1"/>
          </p:cNvPicPr>
          <p:nvPr>
            <p:ph idx="1"/>
          </p:nvPr>
        </p:nvPicPr>
        <p:blipFill>
          <a:blip r:embed="rId2"/>
          <a:stretch>
            <a:fillRect/>
          </a:stretch>
        </p:blipFill>
        <p:spPr>
          <a:xfrm>
            <a:off x="0" y="762000"/>
            <a:ext cx="9144000" cy="6096000"/>
          </a:xfrm>
          <a:prstGeom prst="rect">
            <a:avLst/>
          </a:prstGeom>
        </p:spPr>
      </p:pic>
    </p:spTree>
    <p:extLst>
      <p:ext uri="{BB962C8B-B14F-4D97-AF65-F5344CB8AC3E}">
        <p14:creationId xmlns:p14="http://schemas.microsoft.com/office/powerpoint/2010/main" val="1413733408"/>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75" y="73705"/>
            <a:ext cx="9140824" cy="1123724"/>
          </a:xfrm>
        </p:spPr>
        <p:txBody>
          <a:bodyPr/>
          <a:lstStyle/>
          <a:p>
            <a:r>
              <a:rPr lang="en-US" sz="2800" dirty="0"/>
              <a:t>Coral growth is forced into interesting elongated and stunted </a:t>
            </a:r>
            <a:r>
              <a:rPr lang="en-US" sz="2800" dirty="0" smtClean="0"/>
              <a:t>(not normal) shapes </a:t>
            </a:r>
            <a:r>
              <a:rPr lang="en-US" sz="2800" dirty="0"/>
              <a:t>in the surge and surf zone</a:t>
            </a:r>
          </a:p>
        </p:txBody>
      </p:sp>
      <p:pic>
        <p:nvPicPr>
          <p:cNvPr id="4" name="Content Placeholder 3"/>
          <p:cNvPicPr>
            <a:picLocks noGrp="1" noChangeAspect="1"/>
          </p:cNvPicPr>
          <p:nvPr>
            <p:ph idx="1"/>
          </p:nvPr>
        </p:nvPicPr>
        <p:blipFill rotWithShape="1">
          <a:blip r:embed="rId2"/>
          <a:srcRect t="6189" b="5885"/>
          <a:stretch/>
        </p:blipFill>
        <p:spPr>
          <a:xfrm>
            <a:off x="-3175" y="1491343"/>
            <a:ext cx="9144000" cy="5366657"/>
          </a:xfrm>
          <a:prstGeom prst="rect">
            <a:avLst/>
          </a:prstGeom>
        </p:spPr>
      </p:pic>
    </p:spTree>
    <p:extLst>
      <p:ext uri="{BB962C8B-B14F-4D97-AF65-F5344CB8AC3E}">
        <p14:creationId xmlns:p14="http://schemas.microsoft.com/office/powerpoint/2010/main" val="2235473023"/>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rotWithShape="1">
          <a:blip r:embed="rId2"/>
          <a:srcRect l="5000"/>
          <a:stretch/>
        </p:blipFill>
        <p:spPr>
          <a:xfrm>
            <a:off x="0" y="220208"/>
            <a:ext cx="9144000" cy="6429376"/>
          </a:xfrm>
          <a:prstGeom prst="rect">
            <a:avLst/>
          </a:prstGeom>
        </p:spPr>
      </p:pic>
    </p:spTree>
    <p:extLst>
      <p:ext uri="{BB962C8B-B14F-4D97-AF65-F5344CB8AC3E}">
        <p14:creationId xmlns:p14="http://schemas.microsoft.com/office/powerpoint/2010/main" val="2507583853"/>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p:txBody>
          <a:bodyPr/>
          <a:lstStyle/>
          <a:p>
            <a:endParaRPr lang="en-US"/>
          </a:p>
        </p:txBody>
      </p:sp>
      <p:pic>
        <p:nvPicPr>
          <p:cNvPr id="2" name="Picture 1"/>
          <p:cNvPicPr>
            <a:picLocks noChangeAspect="1"/>
          </p:cNvPicPr>
          <p:nvPr/>
        </p:nvPicPr>
        <p:blipFill>
          <a:blip r:embed="rId2"/>
          <a:stretch>
            <a:fillRect/>
          </a:stretch>
        </p:blipFill>
        <p:spPr>
          <a:xfrm>
            <a:off x="0" y="10885"/>
            <a:ext cx="9148187" cy="4757057"/>
          </a:xfrm>
          <a:prstGeom prst="rect">
            <a:avLst/>
          </a:prstGeom>
        </p:spPr>
      </p:pic>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1715845"/>
            <a:ext cx="9144000" cy="5142156"/>
          </a:xfrm>
          <a:prstGeom prst="rect">
            <a:avLst/>
          </a:prstGeom>
        </p:spPr>
      </p:pic>
    </p:spTree>
    <p:extLst>
      <p:ext uri="{BB962C8B-B14F-4D97-AF65-F5344CB8AC3E}">
        <p14:creationId xmlns:p14="http://schemas.microsoft.com/office/powerpoint/2010/main" val="1186571996"/>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613" y="176667"/>
            <a:ext cx="8226425" cy="628876"/>
          </a:xfrm>
        </p:spPr>
        <p:txBody>
          <a:bodyPr/>
          <a:lstStyle/>
          <a:p>
            <a:r>
              <a:rPr lang="en-US" dirty="0" smtClean="0"/>
              <a:t>Threats to Pacific corals and consequences</a:t>
            </a:r>
            <a:endParaRPr lang="en-US" dirty="0"/>
          </a:p>
        </p:txBody>
      </p:sp>
      <p:sp>
        <p:nvSpPr>
          <p:cNvPr id="3" name="Content Placeholder 2"/>
          <p:cNvSpPr>
            <a:spLocks noGrp="1"/>
          </p:cNvSpPr>
          <p:nvPr>
            <p:ph idx="1"/>
          </p:nvPr>
        </p:nvSpPr>
        <p:spPr>
          <a:xfrm>
            <a:off x="1" y="805544"/>
            <a:ext cx="9144000" cy="6052456"/>
          </a:xfrm>
        </p:spPr>
        <p:txBody>
          <a:bodyPr/>
          <a:lstStyle/>
          <a:p>
            <a:r>
              <a:rPr lang="en-US" dirty="0" smtClean="0"/>
              <a:t>Ocean water is becoming slightly more acidic – increased levels of carbon dioxide in the water plus some agricultural and/or industrial pollutants. Corals are sensitive to increased acidity in a negative way.</a:t>
            </a:r>
          </a:p>
          <a:p>
            <a:r>
              <a:rPr lang="en-US" dirty="0" smtClean="0"/>
              <a:t>Climate change has raised the temperature of the ocean water a little, but that little bit is enough to get a negative reaction from coral.</a:t>
            </a:r>
          </a:p>
          <a:p>
            <a:r>
              <a:rPr lang="en-US" dirty="0" smtClean="0"/>
              <a:t>The crown of thorns starfish spreading in the Pacific – they prey on coral, destroying it.</a:t>
            </a:r>
          </a:p>
          <a:p>
            <a:r>
              <a:rPr lang="en-US" dirty="0" smtClean="0"/>
              <a:t>The accumulated “stresses” on coral reefs causes the little animals to self-destruct.</a:t>
            </a:r>
          </a:p>
          <a:p>
            <a:r>
              <a:rPr lang="en-US" dirty="0" smtClean="0"/>
              <a:t>They are part of the world ecosystem – remember that “everything is connected.”  We may live far from any coral reefs, but harm to them can and will affect you and me in some way.</a:t>
            </a:r>
            <a:endParaRPr lang="en-US" dirty="0"/>
          </a:p>
        </p:txBody>
      </p:sp>
    </p:spTree>
    <p:extLst>
      <p:ext uri="{BB962C8B-B14F-4D97-AF65-F5344CB8AC3E}">
        <p14:creationId xmlns:p14="http://schemas.microsoft.com/office/powerpoint/2010/main" val="2633122910"/>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613" y="0"/>
            <a:ext cx="8226425" cy="762000"/>
          </a:xfrm>
        </p:spPr>
        <p:txBody>
          <a:bodyPr/>
          <a:lstStyle/>
          <a:p>
            <a:r>
              <a:rPr lang="en-US" dirty="0" smtClean="0"/>
              <a:t>Can they do it, or is it too late?</a:t>
            </a:r>
            <a:endParaRPr lang="en-US" dirty="0"/>
          </a:p>
        </p:txBody>
      </p:sp>
      <p:sp>
        <p:nvSpPr>
          <p:cNvPr id="3" name="Content Placeholder 2"/>
          <p:cNvSpPr>
            <a:spLocks noGrp="1"/>
          </p:cNvSpPr>
          <p:nvPr>
            <p:ph idx="1"/>
          </p:nvPr>
        </p:nvSpPr>
        <p:spPr>
          <a:xfrm>
            <a:off x="455613" y="957943"/>
            <a:ext cx="8226425" cy="5791200"/>
          </a:xfrm>
        </p:spPr>
        <p:txBody>
          <a:bodyPr/>
          <a:lstStyle/>
          <a:p>
            <a:r>
              <a:rPr lang="en-US" sz="2800" dirty="0"/>
              <a:t>In the face of global warming and after decades of increasingly devastating coral reef destruction, the world's top marine scientists are struggling to find the political and financial wherewithal to tackle the loss of these globally important ecosystems</a:t>
            </a:r>
            <a:r>
              <a:rPr lang="en-US" sz="2800" dirty="0" smtClean="0"/>
              <a:t>.</a:t>
            </a:r>
          </a:p>
          <a:p>
            <a:r>
              <a:rPr lang="en-US" sz="2800" dirty="0" smtClean="0"/>
              <a:t>Don’t forget the four laws of ecology</a:t>
            </a:r>
          </a:p>
          <a:p>
            <a:pPr lvl="1"/>
            <a:r>
              <a:rPr lang="en-US" sz="2800" dirty="0" smtClean="0"/>
              <a:t>Everything is connected</a:t>
            </a:r>
          </a:p>
          <a:p>
            <a:pPr lvl="1"/>
            <a:r>
              <a:rPr lang="en-US" sz="2800" dirty="0" smtClean="0"/>
              <a:t>Everything goes somewhere</a:t>
            </a:r>
          </a:p>
          <a:p>
            <a:pPr lvl="1"/>
            <a:r>
              <a:rPr lang="en-US" sz="2800" dirty="0" smtClean="0"/>
              <a:t>Nature knows best</a:t>
            </a:r>
          </a:p>
          <a:p>
            <a:pPr lvl="1"/>
            <a:r>
              <a:rPr lang="en-US" sz="2800" dirty="0" smtClean="0"/>
              <a:t>There’s no such thing as a </a:t>
            </a:r>
            <a:r>
              <a:rPr lang="en-US" sz="2800" smtClean="0"/>
              <a:t>free lunch</a:t>
            </a:r>
            <a:endParaRPr lang="en-US" sz="2800" dirty="0"/>
          </a:p>
        </p:txBody>
      </p:sp>
    </p:spTree>
    <p:extLst>
      <p:ext uri="{BB962C8B-B14F-4D97-AF65-F5344CB8AC3E}">
        <p14:creationId xmlns:p14="http://schemas.microsoft.com/office/powerpoint/2010/main" val="422245640"/>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1"/>
            <a:ext cx="9143999" cy="6858000"/>
          </a:xfrm>
          <a:prstGeom prst="rect">
            <a:avLst/>
          </a:prstGeom>
        </p:spPr>
      </p:pic>
    </p:spTree>
    <p:extLst>
      <p:ext uri="{BB962C8B-B14F-4D97-AF65-F5344CB8AC3E}">
        <p14:creationId xmlns:p14="http://schemas.microsoft.com/office/powerpoint/2010/main" val="3536307377"/>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8787" y="557667"/>
            <a:ext cx="8226425" cy="541791"/>
          </a:xfrm>
        </p:spPr>
        <p:txBody>
          <a:bodyPr/>
          <a:lstStyle/>
          <a:p>
            <a:r>
              <a:rPr lang="en-US" dirty="0" smtClean="0"/>
              <a:t>Importance of Coral Reefs</a:t>
            </a:r>
            <a:endParaRPr lang="en-US" dirty="0"/>
          </a:p>
        </p:txBody>
      </p:sp>
      <p:sp>
        <p:nvSpPr>
          <p:cNvPr id="5" name="Content Placeholder 4"/>
          <p:cNvSpPr>
            <a:spLocks noGrp="1"/>
          </p:cNvSpPr>
          <p:nvPr>
            <p:ph idx="1"/>
          </p:nvPr>
        </p:nvSpPr>
        <p:spPr>
          <a:xfrm>
            <a:off x="1" y="1415143"/>
            <a:ext cx="9143999" cy="6237514"/>
          </a:xfrm>
        </p:spPr>
        <p:txBody>
          <a:bodyPr/>
          <a:lstStyle/>
          <a:p>
            <a:r>
              <a:rPr lang="en-US" sz="2000" dirty="0"/>
              <a:t>Functions of Coral Reefs: Coral reefs are important for many different reasons aside from supposedly containing the most diverse ecosystems on the planet. They: protect coastlines from the damaging effects of wave action and tropical storms. provide habitats and shelter for many marine organisms</a:t>
            </a:r>
            <a:r>
              <a:rPr lang="en-US" sz="2000" dirty="0" smtClean="0"/>
              <a:t>.</a:t>
            </a:r>
          </a:p>
          <a:p>
            <a:r>
              <a:rPr lang="en-US" sz="2000" dirty="0" smtClean="0"/>
              <a:t>Coral </a:t>
            </a:r>
            <a:r>
              <a:rPr lang="en-US" sz="2000" dirty="0"/>
              <a:t>reefs are important for many reasons. Most importantly, they provide protection and shelter for many different species of fish. Without coral reefs, these fish are left homeless with nowhere to live and no where to have their babies</a:t>
            </a:r>
            <a:r>
              <a:rPr lang="en-US" sz="2000" dirty="0" smtClean="0"/>
              <a:t>. Coral </a:t>
            </a:r>
            <a:r>
              <a:rPr lang="en-US" sz="2000" dirty="0"/>
              <a:t>reefs support more species per unit area than any other marine environment, including about 4,000 species of fish, 800 species of hard corals and hundreds of other species</a:t>
            </a:r>
            <a:r>
              <a:rPr lang="en-US" sz="2000" dirty="0" smtClean="0"/>
              <a:t>.</a:t>
            </a:r>
          </a:p>
          <a:p>
            <a:r>
              <a:rPr lang="en-US" sz="2000" dirty="0"/>
              <a:t>Coral reefs are an important food source for the people who live near reefs, and, as nurseries, are vital to the world's fisheries. Many of the compounds now </a:t>
            </a:r>
            <a:r>
              <a:rPr lang="en-US" sz="2000" dirty="0" smtClean="0"/>
              <a:t>being </a:t>
            </a:r>
            <a:r>
              <a:rPr lang="en-US" sz="2000" dirty="0"/>
              <a:t>used in human medicines, including some that treat cancer, are found on coral reefs, with probably many more yet to be discovered. </a:t>
            </a:r>
          </a:p>
        </p:txBody>
      </p:sp>
    </p:spTree>
    <p:extLst>
      <p:ext uri="{BB962C8B-B14F-4D97-AF65-F5344CB8AC3E}">
        <p14:creationId xmlns:p14="http://schemas.microsoft.com/office/powerpoint/2010/main" val="1117026083"/>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1" y="0"/>
            <a:ext cx="9067799" cy="1143000"/>
          </a:xfrm>
        </p:spPr>
        <p:txBody>
          <a:bodyPr/>
          <a:lstStyle/>
          <a:p>
            <a:r>
              <a:rPr lang="en-US" dirty="0" smtClean="0"/>
              <a:t>Dead </a:t>
            </a:r>
            <a:r>
              <a:rPr lang="en-US" dirty="0"/>
              <a:t>and dying staghorn coral on the central Great Barrier Reef</a:t>
            </a:r>
          </a:p>
        </p:txBody>
      </p:sp>
      <p:pic>
        <p:nvPicPr>
          <p:cNvPr id="4" name="Content Placeholder 3"/>
          <p:cNvPicPr>
            <a:picLocks noGrp="1" noChangeAspect="1"/>
          </p:cNvPicPr>
          <p:nvPr>
            <p:ph idx="1"/>
          </p:nvPr>
        </p:nvPicPr>
        <p:blipFill>
          <a:blip r:embed="rId2"/>
          <a:stretch>
            <a:fillRect/>
          </a:stretch>
        </p:blipFill>
        <p:spPr>
          <a:xfrm>
            <a:off x="321129" y="1144488"/>
            <a:ext cx="8382000" cy="5713512"/>
          </a:xfrm>
          <a:prstGeom prst="rect">
            <a:avLst/>
          </a:prstGeom>
        </p:spPr>
      </p:pic>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93915" y="195944"/>
            <a:ext cx="8697686" cy="6357256"/>
          </a:xfrm>
        </p:spPr>
        <p:txBody>
          <a:bodyPr/>
          <a:lstStyle/>
          <a:p>
            <a:r>
              <a:rPr lang="en-US" b="1" dirty="0">
                <a:solidFill>
                  <a:srgbClr val="FF0000"/>
                </a:solidFill>
              </a:rPr>
              <a:t>Coral bleaching </a:t>
            </a:r>
            <a:r>
              <a:rPr lang="en-US" dirty="0"/>
              <a:t>is the loss of intracellular endosymbionts (</a:t>
            </a:r>
            <a:r>
              <a:rPr lang="en-US" dirty="0" err="1"/>
              <a:t>Symbiodinium</a:t>
            </a:r>
            <a:r>
              <a:rPr lang="en-US" dirty="0"/>
              <a:t>, also known as zooxanthellae) through either expulsion or loss of algal pigmentation</a:t>
            </a:r>
            <a:r>
              <a:rPr lang="en-US" dirty="0" smtClean="0"/>
              <a:t>. </a:t>
            </a:r>
            <a:r>
              <a:rPr lang="en-US" dirty="0"/>
              <a:t>The corals that form the structure of the great reef ecosystems of tropical seas depend upon a symbiotic relationship with algae-like unicellular flagellate protozoa that are photosynthetic and live within their tissues. Zooxanthellae give coral its coloration, with the specific color depending on the particular clade. Some scientists consider bleaching a poorly-understood type of "stress" related to high irradiance; environmental factors like sediments, harmful chemicals and freshwater; and high or low water temperatures</a:t>
            </a:r>
            <a:r>
              <a:rPr lang="en-US" dirty="0" smtClean="0"/>
              <a:t>. </a:t>
            </a:r>
            <a:r>
              <a:rPr lang="en-US" dirty="0"/>
              <a:t>This "stress" causes corals to expel their zooxanthellae, which leads to a lighter or completely white appearance, hence the term "bleached</a:t>
            </a:r>
            <a:r>
              <a:rPr lang="en-US" dirty="0" smtClean="0"/>
              <a:t>". </a:t>
            </a:r>
            <a:r>
              <a:rPr lang="en-US" dirty="0"/>
              <a:t>Bleaching has been attributed to a defense mechanism in corals; this is called the "adaptive bleaching </a:t>
            </a:r>
            <a:r>
              <a:rPr lang="en-US" dirty="0" err="1"/>
              <a:t>hyp</a:t>
            </a:r>
            <a:endParaRPr lang="en-US" dirty="0"/>
          </a:p>
        </p:txBody>
      </p:sp>
    </p:spTree>
    <p:extLst>
      <p:ext uri="{BB962C8B-B14F-4D97-AF65-F5344CB8AC3E}">
        <p14:creationId xmlns:p14="http://schemas.microsoft.com/office/powerpoint/2010/main" val="4148856052"/>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p:txBody>
          <a:bodyPr/>
          <a:lstStyle/>
          <a:p>
            <a:endParaRPr lang="en-US"/>
          </a:p>
        </p:txBody>
      </p:sp>
      <p:pic>
        <p:nvPicPr>
          <p:cNvPr id="2" name="Picture 1"/>
          <p:cNvPicPr>
            <a:picLocks noChangeAspect="1"/>
          </p:cNvPicPr>
          <p:nvPr/>
        </p:nvPicPr>
        <p:blipFill>
          <a:blip r:embed="rId2"/>
          <a:stretch>
            <a:fillRect/>
          </a:stretch>
        </p:blipFill>
        <p:spPr>
          <a:xfrm>
            <a:off x="363680" y="0"/>
            <a:ext cx="8410290" cy="6858000"/>
          </a:xfrm>
          <a:prstGeom prst="rect">
            <a:avLst/>
          </a:prstGeom>
        </p:spPr>
      </p:pic>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9144000" cy="1393372"/>
          </a:xfrm>
        </p:spPr>
        <p:txBody>
          <a:bodyPr/>
          <a:lstStyle/>
          <a:p>
            <a:r>
              <a:rPr lang="en-US" sz="2800" dirty="0" smtClean="0"/>
              <a:t>The </a:t>
            </a:r>
            <a:r>
              <a:rPr lang="en-US" sz="2800" dirty="0"/>
              <a:t>Great Barrier Reef is already under pressure from farming run-off, development, the coral-eating crown-of-thorns starfish, along with climate change</a:t>
            </a:r>
          </a:p>
        </p:txBody>
      </p:sp>
      <p:pic>
        <p:nvPicPr>
          <p:cNvPr id="4" name="Content Placeholder 3"/>
          <p:cNvPicPr>
            <a:picLocks noGrp="1" noChangeAspect="1"/>
          </p:cNvPicPr>
          <p:nvPr>
            <p:ph idx="1"/>
          </p:nvPr>
        </p:nvPicPr>
        <p:blipFill>
          <a:blip r:embed="rId2"/>
          <a:stretch>
            <a:fillRect/>
          </a:stretch>
        </p:blipFill>
        <p:spPr>
          <a:xfrm>
            <a:off x="351957" y="1393372"/>
            <a:ext cx="8440088" cy="5464628"/>
          </a:xfrm>
          <a:prstGeom prst="rect">
            <a:avLst/>
          </a:prstGeom>
        </p:spPr>
      </p:pic>
    </p:spTree>
    <p:extLst>
      <p:ext uri="{BB962C8B-B14F-4D97-AF65-F5344CB8AC3E}">
        <p14:creationId xmlns:p14="http://schemas.microsoft.com/office/powerpoint/2010/main" val="3989791370"/>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3999" cy="1604835"/>
          </a:xfrm>
        </p:spPr>
        <p:txBody>
          <a:bodyPr/>
          <a:lstStyle/>
          <a:p>
            <a:r>
              <a:rPr lang="en-US" sz="2400" dirty="0"/>
              <a:t>4 / 9</a:t>
            </a:r>
            <a:br>
              <a:rPr lang="en-US" sz="2400" dirty="0"/>
            </a:br>
            <a:r>
              <a:rPr lang="en-US" sz="2400" dirty="0"/>
              <a:t/>
            </a:r>
            <a:br>
              <a:rPr lang="en-US" sz="2400" dirty="0"/>
            </a:br>
            <a:r>
              <a:rPr lang="en-US" sz="2400" dirty="0"/>
              <a:t>Related Search Result</a:t>
            </a:r>
            <a:br>
              <a:rPr lang="en-US" sz="2400" dirty="0"/>
            </a:br>
            <a:r>
              <a:rPr lang="en-US" sz="2400" dirty="0"/>
              <a:t/>
            </a:r>
            <a:br>
              <a:rPr lang="en-US" sz="2400" dirty="0"/>
            </a:br>
            <a:r>
              <a:rPr lang="en-US" sz="2400" dirty="0"/>
              <a:t>Australia's Great Barrier Reef could be beyond saving in five years without "now or never" funding to improve water quality as climate change ravages the World </a:t>
            </a:r>
            <a:r>
              <a:rPr lang="en-US" sz="2400" dirty="0" smtClean="0"/>
              <a:t>Heritage-listed site, scientists warn.</a:t>
            </a:r>
            <a:endParaRPr lang="en-US" sz="2400" dirty="0"/>
          </a:p>
        </p:txBody>
      </p:sp>
      <p:pic>
        <p:nvPicPr>
          <p:cNvPr id="4" name="Content Placeholder 3"/>
          <p:cNvPicPr>
            <a:picLocks noGrp="1" noChangeAspect="1"/>
          </p:cNvPicPr>
          <p:nvPr>
            <p:ph idx="1"/>
          </p:nvPr>
        </p:nvPicPr>
        <p:blipFill>
          <a:blip r:embed="rId2"/>
          <a:stretch>
            <a:fillRect/>
          </a:stretch>
        </p:blipFill>
        <p:spPr>
          <a:xfrm>
            <a:off x="590096" y="1604835"/>
            <a:ext cx="7957457" cy="5253165"/>
          </a:xfrm>
          <a:prstGeom prst="rect">
            <a:avLst/>
          </a:prstGeom>
        </p:spPr>
      </p:pic>
    </p:spTree>
    <p:extLst>
      <p:ext uri="{BB962C8B-B14F-4D97-AF65-F5344CB8AC3E}">
        <p14:creationId xmlns:p14="http://schemas.microsoft.com/office/powerpoint/2010/main" val="2010781126"/>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RNRSTYLE" val="Indezine_SM_Title"/>
</p:tagLst>
</file>

<file path=ppt/tags/tag2.xml><?xml version="1.0" encoding="utf-8"?>
<p:tagLst xmlns:a="http://schemas.openxmlformats.org/drawingml/2006/main" xmlns:r="http://schemas.openxmlformats.org/officeDocument/2006/relationships" xmlns:p="http://schemas.openxmlformats.org/presentationml/2006/main">
  <p:tag name="RNRSTYLE" val="Indezine_SM_Text"/>
</p:tagLst>
</file>

<file path=ppt/tags/tag3.xml><?xml version="1.0" encoding="utf-8"?>
<p:tagLst xmlns:a="http://schemas.openxmlformats.org/drawingml/2006/main" xmlns:r="http://schemas.openxmlformats.org/officeDocument/2006/relationships" xmlns:p="http://schemas.openxmlformats.org/presentationml/2006/main">
  <p:tag name="RNRSTYLE" val="Indezine_TM_Title"/>
</p:tagLst>
</file>

<file path=ppt/tags/tag4.xml><?xml version="1.0" encoding="utf-8"?>
<p:tagLst xmlns:a="http://schemas.openxmlformats.org/drawingml/2006/main" xmlns:r="http://schemas.openxmlformats.org/officeDocument/2006/relationships" xmlns:p="http://schemas.openxmlformats.org/presentationml/2006/main">
  <p:tag name="RNRSTYLE" val="Indezine_TM_Text"/>
</p:tagLst>
</file>

<file path=ppt/tags/tag5.xml><?xml version="1.0" encoding="utf-8"?>
<p:tagLst xmlns:a="http://schemas.openxmlformats.org/drawingml/2006/main" xmlns:r="http://schemas.openxmlformats.org/officeDocument/2006/relationships" xmlns:p="http://schemas.openxmlformats.org/presentationml/2006/main">
  <p:tag name="RNRSTYLE" val="Indezine_SM2_Title"/>
</p:tagLst>
</file>

<file path=ppt/tags/tag6.xml><?xml version="1.0" encoding="utf-8"?>
<p:tagLst xmlns:a="http://schemas.openxmlformats.org/drawingml/2006/main" xmlns:r="http://schemas.openxmlformats.org/officeDocument/2006/relationships" xmlns:p="http://schemas.openxmlformats.org/presentationml/2006/main">
  <p:tag name="RNRSTYLE" val="Indezine_SM2_Text"/>
</p:tagLst>
</file>

<file path=ppt/tags/tag7.xml><?xml version="1.0" encoding="utf-8"?>
<p:tagLst xmlns:a="http://schemas.openxmlformats.org/drawingml/2006/main" xmlns:r="http://schemas.openxmlformats.org/officeDocument/2006/relationships" xmlns:p="http://schemas.openxmlformats.org/presentationml/2006/main">
  <p:tag name="RNRSTYLE" val="Indezine_TM2_Title"/>
</p:tagLst>
</file>

<file path=ppt/tags/tag8.xml><?xml version="1.0" encoding="utf-8"?>
<p:tagLst xmlns:a="http://schemas.openxmlformats.org/drawingml/2006/main" xmlns:r="http://schemas.openxmlformats.org/officeDocument/2006/relationships" xmlns:p="http://schemas.openxmlformats.org/presentationml/2006/main">
  <p:tag name="RNRSTYLE" val="Indezine_TM2_Text"/>
</p:tagLst>
</file>

<file path=ppt/theme/theme1.xml><?xml version="1.0" encoding="utf-8"?>
<a:theme xmlns:a="http://schemas.openxmlformats.org/drawingml/2006/main" name="ind_3473_slide">
  <a:themeElements>
    <a:clrScheme name="Office Theme 2">
      <a:dk1>
        <a:srgbClr val="000000"/>
      </a:dk1>
      <a:lt1>
        <a:srgbClr val="99CCFF"/>
      </a:lt1>
      <a:dk2>
        <a:srgbClr val="000000"/>
      </a:dk2>
      <a:lt2>
        <a:srgbClr val="CCCCCC"/>
      </a:lt2>
      <a:accent1>
        <a:srgbClr val="48468C"/>
      </a:accent1>
      <a:accent2>
        <a:srgbClr val="1F6660"/>
      </a:accent2>
      <a:accent3>
        <a:srgbClr val="CAE2FF"/>
      </a:accent3>
      <a:accent4>
        <a:srgbClr val="000000"/>
      </a:accent4>
      <a:accent5>
        <a:srgbClr val="B1B0C5"/>
      </a:accent5>
      <a:accent6>
        <a:srgbClr val="1B5C56"/>
      </a:accent6>
      <a:hlink>
        <a:srgbClr val="224B73"/>
      </a:hlink>
      <a:folHlink>
        <a:srgbClr val="583973"/>
      </a:folHlink>
    </a:clrScheme>
    <a:fontScheme name="Office Theme">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 Theme 1">
        <a:dk1>
          <a:srgbClr val="000000"/>
        </a:dk1>
        <a:lt1>
          <a:srgbClr val="99CCFF"/>
        </a:lt1>
        <a:dk2>
          <a:srgbClr val="000000"/>
        </a:dk2>
        <a:lt2>
          <a:srgbClr val="CCCCCC"/>
        </a:lt2>
        <a:accent1>
          <a:srgbClr val="315F8C"/>
        </a:accent1>
        <a:accent2>
          <a:srgbClr val="1C548C"/>
        </a:accent2>
        <a:accent3>
          <a:srgbClr val="CAE2FF"/>
        </a:accent3>
        <a:accent4>
          <a:srgbClr val="000000"/>
        </a:accent4>
        <a:accent5>
          <a:srgbClr val="ADB6C5"/>
        </a:accent5>
        <a:accent6>
          <a:srgbClr val="184B7E"/>
        </a:accent6>
        <a:hlink>
          <a:srgbClr val="224B73"/>
        </a:hlink>
        <a:folHlink>
          <a:srgbClr val="003973"/>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99CCFF"/>
        </a:lt1>
        <a:dk2>
          <a:srgbClr val="000000"/>
        </a:dk2>
        <a:lt2>
          <a:srgbClr val="CCCCCC"/>
        </a:lt2>
        <a:accent1>
          <a:srgbClr val="48468C"/>
        </a:accent1>
        <a:accent2>
          <a:srgbClr val="1F6660"/>
        </a:accent2>
        <a:accent3>
          <a:srgbClr val="CAE2FF"/>
        </a:accent3>
        <a:accent4>
          <a:srgbClr val="000000"/>
        </a:accent4>
        <a:accent5>
          <a:srgbClr val="B1B0C5"/>
        </a:accent5>
        <a:accent6>
          <a:srgbClr val="1B5C56"/>
        </a:accent6>
        <a:hlink>
          <a:srgbClr val="224B73"/>
        </a:hlink>
        <a:folHlink>
          <a:srgbClr val="583973"/>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99CCFF"/>
        </a:lt1>
        <a:dk2>
          <a:srgbClr val="000000"/>
        </a:dk2>
        <a:lt2>
          <a:srgbClr val="CCCCCC"/>
        </a:lt2>
        <a:accent1>
          <a:srgbClr val="73622E"/>
        </a:accent1>
        <a:accent2>
          <a:srgbClr val="265380"/>
        </a:accent2>
        <a:accent3>
          <a:srgbClr val="CAE2FF"/>
        </a:accent3>
        <a:accent4>
          <a:srgbClr val="000000"/>
        </a:accent4>
        <a:accent5>
          <a:srgbClr val="BCB7AD"/>
        </a:accent5>
        <a:accent6>
          <a:srgbClr val="214A73"/>
        </a:accent6>
        <a:hlink>
          <a:srgbClr val="6E3921"/>
        </a:hlink>
        <a:folHlink>
          <a:srgbClr val="661F54"/>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99CCFF"/>
        </a:lt1>
        <a:dk2>
          <a:srgbClr val="000000"/>
        </a:dk2>
        <a:lt2>
          <a:srgbClr val="CCCCCC"/>
        </a:lt2>
        <a:accent1>
          <a:srgbClr val="525E1C"/>
        </a:accent1>
        <a:accent2>
          <a:srgbClr val="734F22"/>
        </a:accent2>
        <a:accent3>
          <a:srgbClr val="CAE2FF"/>
        </a:accent3>
        <a:accent4>
          <a:srgbClr val="000000"/>
        </a:accent4>
        <a:accent5>
          <a:srgbClr val="B3B6AB"/>
        </a:accent5>
        <a:accent6>
          <a:srgbClr val="68471E"/>
        </a:accent6>
        <a:hlink>
          <a:srgbClr val="661F54"/>
        </a:hlink>
        <a:folHlink>
          <a:srgbClr val="224B73"/>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CCCCCC"/>
        </a:lt2>
        <a:accent1>
          <a:srgbClr val="315F8C"/>
        </a:accent1>
        <a:accent2>
          <a:srgbClr val="1C548C"/>
        </a:accent2>
        <a:accent3>
          <a:srgbClr val="FFFFFF"/>
        </a:accent3>
        <a:accent4>
          <a:srgbClr val="000000"/>
        </a:accent4>
        <a:accent5>
          <a:srgbClr val="ADB6C5"/>
        </a:accent5>
        <a:accent6>
          <a:srgbClr val="184B7E"/>
        </a:accent6>
        <a:hlink>
          <a:srgbClr val="224B73"/>
        </a:hlink>
        <a:folHlink>
          <a:srgbClr val="003973"/>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CCCCCC"/>
        </a:lt2>
        <a:accent1>
          <a:srgbClr val="48468C"/>
        </a:accent1>
        <a:accent2>
          <a:srgbClr val="1F6660"/>
        </a:accent2>
        <a:accent3>
          <a:srgbClr val="FFFFFF"/>
        </a:accent3>
        <a:accent4>
          <a:srgbClr val="000000"/>
        </a:accent4>
        <a:accent5>
          <a:srgbClr val="B1B0C5"/>
        </a:accent5>
        <a:accent6>
          <a:srgbClr val="1B5C56"/>
        </a:accent6>
        <a:hlink>
          <a:srgbClr val="224B73"/>
        </a:hlink>
        <a:folHlink>
          <a:srgbClr val="583973"/>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CCCCCC"/>
        </a:lt2>
        <a:accent1>
          <a:srgbClr val="73622E"/>
        </a:accent1>
        <a:accent2>
          <a:srgbClr val="265380"/>
        </a:accent2>
        <a:accent3>
          <a:srgbClr val="FFFFFF"/>
        </a:accent3>
        <a:accent4>
          <a:srgbClr val="000000"/>
        </a:accent4>
        <a:accent5>
          <a:srgbClr val="BCB7AD"/>
        </a:accent5>
        <a:accent6>
          <a:srgbClr val="214A73"/>
        </a:accent6>
        <a:hlink>
          <a:srgbClr val="6E3921"/>
        </a:hlink>
        <a:folHlink>
          <a:srgbClr val="661F54"/>
        </a:folHlink>
      </a:clrScheme>
      <a:clrMap bg1="lt1" tx1="dk1" bg2="lt2" tx2="dk2" accent1="accent1" accent2="accent2" accent3="accent3" accent4="accent4" accent5="accent5" accent6="accent6" hlink="hlink" folHlink="folHlink"/>
    </a:extraClrScheme>
    <a:extraClrScheme>
      <a:clrScheme name="Office Theme 8">
        <a:dk1>
          <a:srgbClr val="000000"/>
        </a:dk1>
        <a:lt1>
          <a:srgbClr val="FFFFFF"/>
        </a:lt1>
        <a:dk2>
          <a:srgbClr val="000000"/>
        </a:dk2>
        <a:lt2>
          <a:srgbClr val="CCCCCC"/>
        </a:lt2>
        <a:accent1>
          <a:srgbClr val="525E1C"/>
        </a:accent1>
        <a:accent2>
          <a:srgbClr val="734F22"/>
        </a:accent2>
        <a:accent3>
          <a:srgbClr val="FFFFFF"/>
        </a:accent3>
        <a:accent4>
          <a:srgbClr val="000000"/>
        </a:accent4>
        <a:accent5>
          <a:srgbClr val="B3B6AB"/>
        </a:accent5>
        <a:accent6>
          <a:srgbClr val="68471E"/>
        </a:accent6>
        <a:hlink>
          <a:srgbClr val="661F54"/>
        </a:hlink>
        <a:folHlink>
          <a:srgbClr val="224B73"/>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1_Default Design 2">
      <a:dk1>
        <a:srgbClr val="000000"/>
      </a:dk1>
      <a:lt1>
        <a:srgbClr val="99CCFF"/>
      </a:lt1>
      <a:dk2>
        <a:srgbClr val="000000"/>
      </a:dk2>
      <a:lt2>
        <a:srgbClr val="CCCCCC"/>
      </a:lt2>
      <a:accent1>
        <a:srgbClr val="48468C"/>
      </a:accent1>
      <a:accent2>
        <a:srgbClr val="1F6660"/>
      </a:accent2>
      <a:accent3>
        <a:srgbClr val="CAE2FF"/>
      </a:accent3>
      <a:accent4>
        <a:srgbClr val="000000"/>
      </a:accent4>
      <a:accent5>
        <a:srgbClr val="B1B0C5"/>
      </a:accent5>
      <a:accent6>
        <a:srgbClr val="1B5C56"/>
      </a:accent6>
      <a:hlink>
        <a:srgbClr val="224B73"/>
      </a:hlink>
      <a:folHlink>
        <a:srgbClr val="583973"/>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99CCFF"/>
        </a:lt1>
        <a:dk2>
          <a:srgbClr val="000000"/>
        </a:dk2>
        <a:lt2>
          <a:srgbClr val="CCCCCC"/>
        </a:lt2>
        <a:accent1>
          <a:srgbClr val="315F8C"/>
        </a:accent1>
        <a:accent2>
          <a:srgbClr val="1C548C"/>
        </a:accent2>
        <a:accent3>
          <a:srgbClr val="CAE2FF"/>
        </a:accent3>
        <a:accent4>
          <a:srgbClr val="000000"/>
        </a:accent4>
        <a:accent5>
          <a:srgbClr val="ADB6C5"/>
        </a:accent5>
        <a:accent6>
          <a:srgbClr val="184B7E"/>
        </a:accent6>
        <a:hlink>
          <a:srgbClr val="224B73"/>
        </a:hlink>
        <a:folHlink>
          <a:srgbClr val="003973"/>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99CCFF"/>
        </a:lt1>
        <a:dk2>
          <a:srgbClr val="000000"/>
        </a:dk2>
        <a:lt2>
          <a:srgbClr val="CCCCCC"/>
        </a:lt2>
        <a:accent1>
          <a:srgbClr val="48468C"/>
        </a:accent1>
        <a:accent2>
          <a:srgbClr val="1F6660"/>
        </a:accent2>
        <a:accent3>
          <a:srgbClr val="CAE2FF"/>
        </a:accent3>
        <a:accent4>
          <a:srgbClr val="000000"/>
        </a:accent4>
        <a:accent5>
          <a:srgbClr val="B1B0C5"/>
        </a:accent5>
        <a:accent6>
          <a:srgbClr val="1B5C56"/>
        </a:accent6>
        <a:hlink>
          <a:srgbClr val="224B73"/>
        </a:hlink>
        <a:folHlink>
          <a:srgbClr val="583973"/>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99CCFF"/>
        </a:lt1>
        <a:dk2>
          <a:srgbClr val="000000"/>
        </a:dk2>
        <a:lt2>
          <a:srgbClr val="CCCCCC"/>
        </a:lt2>
        <a:accent1>
          <a:srgbClr val="73622E"/>
        </a:accent1>
        <a:accent2>
          <a:srgbClr val="265380"/>
        </a:accent2>
        <a:accent3>
          <a:srgbClr val="CAE2FF"/>
        </a:accent3>
        <a:accent4>
          <a:srgbClr val="000000"/>
        </a:accent4>
        <a:accent5>
          <a:srgbClr val="BCB7AD"/>
        </a:accent5>
        <a:accent6>
          <a:srgbClr val="214A73"/>
        </a:accent6>
        <a:hlink>
          <a:srgbClr val="6E3921"/>
        </a:hlink>
        <a:folHlink>
          <a:srgbClr val="661F54"/>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99CCFF"/>
        </a:lt1>
        <a:dk2>
          <a:srgbClr val="000000"/>
        </a:dk2>
        <a:lt2>
          <a:srgbClr val="CCCCCC"/>
        </a:lt2>
        <a:accent1>
          <a:srgbClr val="525E1C"/>
        </a:accent1>
        <a:accent2>
          <a:srgbClr val="734F22"/>
        </a:accent2>
        <a:accent3>
          <a:srgbClr val="CAE2FF"/>
        </a:accent3>
        <a:accent4>
          <a:srgbClr val="000000"/>
        </a:accent4>
        <a:accent5>
          <a:srgbClr val="B3B6AB"/>
        </a:accent5>
        <a:accent6>
          <a:srgbClr val="68471E"/>
        </a:accent6>
        <a:hlink>
          <a:srgbClr val="661F54"/>
        </a:hlink>
        <a:folHlink>
          <a:srgbClr val="224B73"/>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CCCCCC"/>
        </a:lt2>
        <a:accent1>
          <a:srgbClr val="315F8C"/>
        </a:accent1>
        <a:accent2>
          <a:srgbClr val="1C548C"/>
        </a:accent2>
        <a:accent3>
          <a:srgbClr val="FFFFFF"/>
        </a:accent3>
        <a:accent4>
          <a:srgbClr val="000000"/>
        </a:accent4>
        <a:accent5>
          <a:srgbClr val="ADB6C5"/>
        </a:accent5>
        <a:accent6>
          <a:srgbClr val="184B7E"/>
        </a:accent6>
        <a:hlink>
          <a:srgbClr val="224B73"/>
        </a:hlink>
        <a:folHlink>
          <a:srgbClr val="003973"/>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CCCCCC"/>
        </a:lt2>
        <a:accent1>
          <a:srgbClr val="48468C"/>
        </a:accent1>
        <a:accent2>
          <a:srgbClr val="1F6660"/>
        </a:accent2>
        <a:accent3>
          <a:srgbClr val="FFFFFF"/>
        </a:accent3>
        <a:accent4>
          <a:srgbClr val="000000"/>
        </a:accent4>
        <a:accent5>
          <a:srgbClr val="B1B0C5"/>
        </a:accent5>
        <a:accent6>
          <a:srgbClr val="1B5C56"/>
        </a:accent6>
        <a:hlink>
          <a:srgbClr val="224B73"/>
        </a:hlink>
        <a:folHlink>
          <a:srgbClr val="583973"/>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CCCCCC"/>
        </a:lt2>
        <a:accent1>
          <a:srgbClr val="73622E"/>
        </a:accent1>
        <a:accent2>
          <a:srgbClr val="265380"/>
        </a:accent2>
        <a:accent3>
          <a:srgbClr val="FFFFFF"/>
        </a:accent3>
        <a:accent4>
          <a:srgbClr val="000000"/>
        </a:accent4>
        <a:accent5>
          <a:srgbClr val="BCB7AD"/>
        </a:accent5>
        <a:accent6>
          <a:srgbClr val="214A73"/>
        </a:accent6>
        <a:hlink>
          <a:srgbClr val="6E3921"/>
        </a:hlink>
        <a:folHlink>
          <a:srgbClr val="661F54"/>
        </a:folHlink>
      </a:clrScheme>
      <a:clrMap bg1="lt1" tx1="dk1" bg2="lt2" tx2="dk2" accent1="accent1" accent2="accent2" accent3="accent3" accent4="accent4" accent5="accent5" accent6="accent6" hlink="hlink" folHlink="folHlink"/>
    </a:extraClrScheme>
    <a:extraClrScheme>
      <a:clrScheme name="1_Default Design 8">
        <a:dk1>
          <a:srgbClr val="000000"/>
        </a:dk1>
        <a:lt1>
          <a:srgbClr val="FFFFFF"/>
        </a:lt1>
        <a:dk2>
          <a:srgbClr val="000000"/>
        </a:dk2>
        <a:lt2>
          <a:srgbClr val="CCCCCC"/>
        </a:lt2>
        <a:accent1>
          <a:srgbClr val="525E1C"/>
        </a:accent1>
        <a:accent2>
          <a:srgbClr val="734F22"/>
        </a:accent2>
        <a:accent3>
          <a:srgbClr val="FFFFFF"/>
        </a:accent3>
        <a:accent4>
          <a:srgbClr val="000000"/>
        </a:accent4>
        <a:accent5>
          <a:srgbClr val="B3B6AB"/>
        </a:accent5>
        <a:accent6>
          <a:srgbClr val="68471E"/>
        </a:accent6>
        <a:hlink>
          <a:srgbClr val="661F54"/>
        </a:hlink>
        <a:folHlink>
          <a:srgbClr val="224B73"/>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austrolasia map</Template>
  <TotalTime>70</TotalTime>
  <Words>685</Words>
  <Application>Microsoft Office PowerPoint</Application>
  <PresentationFormat>On-screen Show (4:3)</PresentationFormat>
  <Paragraphs>29</Paragraphs>
  <Slides>22</Slides>
  <Notes>0</Notes>
  <HiddenSlides>0</HiddenSlides>
  <MMClips>0</MMClips>
  <ScaleCrop>false</ScaleCrop>
  <HeadingPairs>
    <vt:vector size="6" baseType="variant">
      <vt:variant>
        <vt:lpstr>Fonts Used</vt:lpstr>
      </vt:variant>
      <vt:variant>
        <vt:i4>1</vt:i4>
      </vt:variant>
      <vt:variant>
        <vt:lpstr>Theme</vt:lpstr>
      </vt:variant>
      <vt:variant>
        <vt:i4>2</vt:i4>
      </vt:variant>
      <vt:variant>
        <vt:lpstr>Slide Titles</vt:lpstr>
      </vt:variant>
      <vt:variant>
        <vt:i4>22</vt:i4>
      </vt:variant>
    </vt:vector>
  </HeadingPairs>
  <TitlesOfParts>
    <vt:vector size="25" baseType="lpstr">
      <vt:lpstr>Arial</vt:lpstr>
      <vt:lpstr>ind_3473_slide</vt:lpstr>
      <vt:lpstr>1_Default Design</vt:lpstr>
      <vt:lpstr>Australia - Third of coral 'dead or dying' in parts of Barrier Reef</vt:lpstr>
      <vt:lpstr>PowerPoint Presentation</vt:lpstr>
      <vt:lpstr>PowerPoint Presentation</vt:lpstr>
      <vt:lpstr>Importance of Coral Reefs</vt:lpstr>
      <vt:lpstr>Dead and dying staghorn coral on the central Great Barrier Reef</vt:lpstr>
      <vt:lpstr>PowerPoint Presentation</vt:lpstr>
      <vt:lpstr>PowerPoint Presentation</vt:lpstr>
      <vt:lpstr>The Great Barrier Reef is already under pressure from farming run-off, development, the coral-eating crown-of-thorns starfish, along with climate change</vt:lpstr>
      <vt:lpstr>4 / 9  Related Search Result  Australia's Great Barrier Reef could be beyond saving in five years without "now or never" funding to improve water quality as climate change ravages the World Heritage-listed site, scientists warn.</vt:lpstr>
      <vt:lpstr>PowerPoint Presentation</vt:lpstr>
      <vt:lpstr>PowerPoint Presentation</vt:lpstr>
      <vt:lpstr>A section that has not totally died, yet . . . . </vt:lpstr>
      <vt:lpstr>6 / 9  Related Search Result  Without government funding of Aus$10 billion (US$7.2 billion) over the next decade to improve water quality, "the Great Barrier Reef will be in a terminal condition within five years", say scientist</vt:lpstr>
      <vt:lpstr>This is how it should be . . . . . </vt:lpstr>
      <vt:lpstr>PowerPoint Presentation</vt:lpstr>
      <vt:lpstr>El Niño’s warmth devastating reefs worldwide</vt:lpstr>
      <vt:lpstr>It shouldn’t be like this</vt:lpstr>
      <vt:lpstr>Coral growth is forced into interesting elongated and stunted (not normal) shapes in the surge and surf zone</vt:lpstr>
      <vt:lpstr>PowerPoint Presentation</vt:lpstr>
      <vt:lpstr>PowerPoint Presentation</vt:lpstr>
      <vt:lpstr>Threats to Pacific corals and consequences</vt:lpstr>
      <vt:lpstr>Can they do it, or is it too late?</vt:lpstr>
    </vt:vector>
  </TitlesOfParts>
  <Company>Hewlett-Packard Company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Third of coral 'dead or dying' in parts of Barrier Reef</dc:title>
  <dc:creator>Joseph Naumann</dc:creator>
  <cp:lastModifiedBy>Joseph Naumann</cp:lastModifiedBy>
  <cp:revision>9</cp:revision>
  <dcterms:created xsi:type="dcterms:W3CDTF">2016-05-30T14:19:19Z</dcterms:created>
  <dcterms:modified xsi:type="dcterms:W3CDTF">2016-06-19T23:10:54Z</dcterms:modified>
</cp:coreProperties>
</file>