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57" r:id="rId3"/>
    <p:sldId id="258" r:id="rId4"/>
    <p:sldId id="269" r:id="rId5"/>
    <p:sldId id="270" r:id="rId6"/>
    <p:sldId id="271" r:id="rId7"/>
    <p:sldId id="259" r:id="rId8"/>
    <p:sldId id="260" r:id="rId9"/>
    <p:sldId id="261" r:id="rId10"/>
    <p:sldId id="262" r:id="rId11"/>
    <p:sldId id="263" r:id="rId12"/>
    <p:sldId id="264" r:id="rId13"/>
    <p:sldId id="265" r:id="rId14"/>
    <p:sldId id="266" r:id="rId15"/>
    <p:sldId id="267" r:id="rId16"/>
    <p:sldId id="268" r:id="rId17"/>
    <p:sldId id="272" r:id="rId18"/>
    <p:sldId id="277" r:id="rId19"/>
    <p:sldId id="273" r:id="rId20"/>
    <p:sldId id="276" r:id="rId21"/>
    <p:sldId id="275" r:id="rId22"/>
    <p:sldId id="27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96969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2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6552337-0EB2-4654-ACE5-C2B57957B0C8}" type="slidenum">
              <a:rPr lang="en-US" altLang="en-US"/>
              <a:pPr/>
              <a:t>‹#›</a:t>
            </a:fld>
            <a:endParaRPr lang="en-US" altLang="en-US"/>
          </a:p>
        </p:txBody>
      </p:sp>
    </p:spTree>
    <p:extLst>
      <p:ext uri="{BB962C8B-B14F-4D97-AF65-F5344CB8AC3E}">
        <p14:creationId xmlns:p14="http://schemas.microsoft.com/office/powerpoint/2010/main" val="3210163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0" y="0"/>
            <a:ext cx="9144000" cy="2819400"/>
          </a:xfrm>
        </p:spPr>
        <p:txBody>
          <a:bodyPr/>
          <a:lstStyle>
            <a:lvl1pPr>
              <a:defRPr sz="6000"/>
            </a:lvl1pPr>
          </a:lstStyle>
          <a:p>
            <a:pPr lvl="0"/>
            <a:r>
              <a:rPr lang="en-US" altLang="en-US" noProof="0" smtClean="0"/>
              <a:t>Click to edit Master title style</a:t>
            </a:r>
          </a:p>
        </p:txBody>
      </p:sp>
      <p:sp>
        <p:nvSpPr>
          <p:cNvPr id="4100" name="Rectangle 4"/>
          <p:cNvSpPr>
            <a:spLocks noGrp="1" noChangeArrowheads="1"/>
          </p:cNvSpPr>
          <p:nvPr>
            <p:ph type="subTitle" idx="1"/>
          </p:nvPr>
        </p:nvSpPr>
        <p:spPr>
          <a:xfrm>
            <a:off x="3886200" y="2895600"/>
            <a:ext cx="5257800" cy="1524000"/>
          </a:xfrm>
        </p:spPr>
        <p:txBody>
          <a:bodyPr/>
          <a:lstStyle>
            <a:lvl1pPr marL="0" indent="0">
              <a:buFontTx/>
              <a:buNone/>
              <a:defRPr/>
            </a:lvl1pPr>
          </a:lstStyle>
          <a:p>
            <a:pPr lvl="0"/>
            <a:r>
              <a:rPr lang="en-US" altLang="en-US" noProof="0" smtClean="0"/>
              <a:t>Click to edit Master subtitle style</a:t>
            </a:r>
          </a:p>
        </p:txBody>
      </p:sp>
      <p:pic>
        <p:nvPicPr>
          <p:cNvPr id="4106" name="Picture 10" descr="t2ylcsub[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092575"/>
            <a:ext cx="3978275" cy="276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738DCF-B72A-490B-B09B-34887EF3E37D}" type="datetime1">
              <a:rPr lang="en-US" altLang="en-US"/>
              <a:pPr/>
              <a:t>11/25/2013</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57CF5FF5-F3AE-419E-AFCB-071D2037B2F6}" type="slidenum">
              <a:rPr lang="en-US" altLang="en-US"/>
              <a:pPr/>
              <a:t>‹#›</a:t>
            </a:fld>
            <a:endParaRPr lang="en-US" altLang="en-US"/>
          </a:p>
        </p:txBody>
      </p:sp>
    </p:spTree>
    <p:extLst>
      <p:ext uri="{BB962C8B-B14F-4D97-AF65-F5344CB8AC3E}">
        <p14:creationId xmlns:p14="http://schemas.microsoft.com/office/powerpoint/2010/main" val="124372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7CE7D3-9F5E-4FA8-B10D-879619EBCC0F}" type="datetime1">
              <a:rPr lang="en-US" altLang="en-US"/>
              <a:pPr/>
              <a:t>11/25/2013</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C21A8FC5-292A-4F81-AF72-704121E5DCA0}" type="slidenum">
              <a:rPr lang="en-US" altLang="en-US"/>
              <a:pPr/>
              <a:t>‹#›</a:t>
            </a:fld>
            <a:endParaRPr lang="en-US" altLang="en-US"/>
          </a:p>
        </p:txBody>
      </p:sp>
    </p:spTree>
    <p:extLst>
      <p:ext uri="{BB962C8B-B14F-4D97-AF65-F5344CB8AC3E}">
        <p14:creationId xmlns:p14="http://schemas.microsoft.com/office/powerpoint/2010/main" val="67628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244634-D831-48FF-AA65-743EB1B89782}" type="datetime1">
              <a:rPr lang="en-US" altLang="en-US"/>
              <a:pPr/>
              <a:t>11/25/2013</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11DA5F9D-9B79-48EC-9004-BF09C0F7CEDA}" type="slidenum">
              <a:rPr lang="en-US" altLang="en-US"/>
              <a:pPr/>
              <a:t>‹#›</a:t>
            </a:fld>
            <a:endParaRPr lang="en-US" altLang="en-US"/>
          </a:p>
        </p:txBody>
      </p:sp>
    </p:spTree>
    <p:extLst>
      <p:ext uri="{BB962C8B-B14F-4D97-AF65-F5344CB8AC3E}">
        <p14:creationId xmlns:p14="http://schemas.microsoft.com/office/powerpoint/2010/main" val="402295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49B4B52-74E9-4433-A645-E9231480596D}" type="datetime1">
              <a:rPr lang="en-US" altLang="en-US"/>
              <a:pPr/>
              <a:t>11/25/2013</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27135B8A-FA3C-4140-9960-7BB17AE2434F}" type="slidenum">
              <a:rPr lang="en-US" altLang="en-US"/>
              <a:pPr/>
              <a:t>‹#›</a:t>
            </a:fld>
            <a:endParaRPr lang="en-US" altLang="en-US"/>
          </a:p>
        </p:txBody>
      </p:sp>
    </p:spTree>
    <p:extLst>
      <p:ext uri="{BB962C8B-B14F-4D97-AF65-F5344CB8AC3E}">
        <p14:creationId xmlns:p14="http://schemas.microsoft.com/office/powerpoint/2010/main" val="172025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81743F7-7738-40AB-95DA-FE72A2F88CCD}" type="datetime1">
              <a:rPr lang="en-US" altLang="en-US"/>
              <a:pPr/>
              <a:t>11/25/2013</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B9112722-0A32-4089-B97B-E210B82694CC}" type="slidenum">
              <a:rPr lang="en-US" altLang="en-US"/>
              <a:pPr/>
              <a:t>‹#›</a:t>
            </a:fld>
            <a:endParaRPr lang="en-US" altLang="en-US"/>
          </a:p>
        </p:txBody>
      </p:sp>
    </p:spTree>
    <p:extLst>
      <p:ext uri="{BB962C8B-B14F-4D97-AF65-F5344CB8AC3E}">
        <p14:creationId xmlns:p14="http://schemas.microsoft.com/office/powerpoint/2010/main" val="74696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A36FE48-4955-468A-B520-3D735CD72912}" type="datetime1">
              <a:rPr lang="en-US" altLang="en-US"/>
              <a:pPr/>
              <a:t>11/25/2013</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Free template from www.brainybetty.com</a:t>
            </a:r>
          </a:p>
        </p:txBody>
      </p:sp>
      <p:sp>
        <p:nvSpPr>
          <p:cNvPr id="9" name="Slide Number Placeholder 8"/>
          <p:cNvSpPr>
            <a:spLocks noGrp="1"/>
          </p:cNvSpPr>
          <p:nvPr>
            <p:ph type="sldNum" sz="quarter" idx="12"/>
          </p:nvPr>
        </p:nvSpPr>
        <p:spPr/>
        <p:txBody>
          <a:bodyPr/>
          <a:lstStyle>
            <a:lvl1pPr>
              <a:defRPr/>
            </a:lvl1pPr>
          </a:lstStyle>
          <a:p>
            <a:fld id="{A7293CE1-05FE-4C6F-8342-1FEB3B882ACA}" type="slidenum">
              <a:rPr lang="en-US" altLang="en-US"/>
              <a:pPr/>
              <a:t>‹#›</a:t>
            </a:fld>
            <a:endParaRPr lang="en-US" altLang="en-US"/>
          </a:p>
        </p:txBody>
      </p:sp>
    </p:spTree>
    <p:extLst>
      <p:ext uri="{BB962C8B-B14F-4D97-AF65-F5344CB8AC3E}">
        <p14:creationId xmlns:p14="http://schemas.microsoft.com/office/powerpoint/2010/main" val="156392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6A3F973-87C7-4C95-A94F-554D929C04B3}" type="datetime1">
              <a:rPr lang="en-US" altLang="en-US"/>
              <a:pPr/>
              <a:t>11/25/2013</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Free template from www.brainybetty.com</a:t>
            </a:r>
          </a:p>
        </p:txBody>
      </p:sp>
      <p:sp>
        <p:nvSpPr>
          <p:cNvPr id="5" name="Slide Number Placeholder 4"/>
          <p:cNvSpPr>
            <a:spLocks noGrp="1"/>
          </p:cNvSpPr>
          <p:nvPr>
            <p:ph type="sldNum" sz="quarter" idx="12"/>
          </p:nvPr>
        </p:nvSpPr>
        <p:spPr/>
        <p:txBody>
          <a:bodyPr/>
          <a:lstStyle>
            <a:lvl1pPr>
              <a:defRPr/>
            </a:lvl1pPr>
          </a:lstStyle>
          <a:p>
            <a:fld id="{B8C823C2-C9D4-4389-96A9-BF602B6B5799}" type="slidenum">
              <a:rPr lang="en-US" altLang="en-US"/>
              <a:pPr/>
              <a:t>‹#›</a:t>
            </a:fld>
            <a:endParaRPr lang="en-US" altLang="en-US"/>
          </a:p>
        </p:txBody>
      </p:sp>
    </p:spTree>
    <p:extLst>
      <p:ext uri="{BB962C8B-B14F-4D97-AF65-F5344CB8AC3E}">
        <p14:creationId xmlns:p14="http://schemas.microsoft.com/office/powerpoint/2010/main" val="248003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35BE618-BEAC-452C-AE49-DC56D929674E}" type="datetime1">
              <a:rPr lang="en-US" altLang="en-US"/>
              <a:pPr/>
              <a:t>11/25/2013</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Free template from www.brainybetty.com</a:t>
            </a:r>
          </a:p>
        </p:txBody>
      </p:sp>
      <p:sp>
        <p:nvSpPr>
          <p:cNvPr id="4" name="Slide Number Placeholder 3"/>
          <p:cNvSpPr>
            <a:spLocks noGrp="1"/>
          </p:cNvSpPr>
          <p:nvPr>
            <p:ph type="sldNum" sz="quarter" idx="12"/>
          </p:nvPr>
        </p:nvSpPr>
        <p:spPr/>
        <p:txBody>
          <a:bodyPr/>
          <a:lstStyle>
            <a:lvl1pPr>
              <a:defRPr/>
            </a:lvl1pPr>
          </a:lstStyle>
          <a:p>
            <a:fld id="{1E510401-B2EC-4AE4-B458-B60A1C174760}" type="slidenum">
              <a:rPr lang="en-US" altLang="en-US"/>
              <a:pPr/>
              <a:t>‹#›</a:t>
            </a:fld>
            <a:endParaRPr lang="en-US" altLang="en-US"/>
          </a:p>
        </p:txBody>
      </p:sp>
    </p:spTree>
    <p:extLst>
      <p:ext uri="{BB962C8B-B14F-4D97-AF65-F5344CB8AC3E}">
        <p14:creationId xmlns:p14="http://schemas.microsoft.com/office/powerpoint/2010/main" val="243571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E5C9B7D-BCC4-4DD2-9345-9E3D5DBB1923}" type="datetime1">
              <a:rPr lang="en-US" altLang="en-US"/>
              <a:pPr/>
              <a:t>11/25/2013</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6DB87E47-3DBE-419C-8AED-9088A5DE8C91}" type="slidenum">
              <a:rPr lang="en-US" altLang="en-US"/>
              <a:pPr/>
              <a:t>‹#›</a:t>
            </a:fld>
            <a:endParaRPr lang="en-US" altLang="en-US"/>
          </a:p>
        </p:txBody>
      </p:sp>
    </p:spTree>
    <p:extLst>
      <p:ext uri="{BB962C8B-B14F-4D97-AF65-F5344CB8AC3E}">
        <p14:creationId xmlns:p14="http://schemas.microsoft.com/office/powerpoint/2010/main" val="277228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FF388F5-4712-4490-B55C-7A8C91F55CCA}" type="datetime1">
              <a:rPr lang="en-US" altLang="en-US"/>
              <a:pPr/>
              <a:t>11/25/2013</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E286A650-860F-41A4-A661-71372FBA2467}" type="slidenum">
              <a:rPr lang="en-US" altLang="en-US"/>
              <a:pPr/>
              <a:t>‹#›</a:t>
            </a:fld>
            <a:endParaRPr lang="en-US" altLang="en-US"/>
          </a:p>
        </p:txBody>
      </p:sp>
    </p:spTree>
    <p:extLst>
      <p:ext uri="{BB962C8B-B14F-4D97-AF65-F5344CB8AC3E}">
        <p14:creationId xmlns:p14="http://schemas.microsoft.com/office/powerpoint/2010/main" val="217376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81200" y="304800"/>
            <a:ext cx="670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76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196C2E0-080B-4955-88BB-0C5263DFDC4E}" type="datetime1">
              <a:rPr lang="en-US" altLang="en-US"/>
              <a:pPr/>
              <a:t>11/25/2013</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Free template from www.brainybetty.com</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5D5996-1F11-4D13-B7CD-7B55C3C10C18}" type="slidenum">
              <a:rPr lang="en-US" altLang="en-US"/>
              <a:pPr/>
              <a:t>‹#›</a:t>
            </a:fld>
            <a:endParaRPr lang="en-US" altLang="en-US"/>
          </a:p>
        </p:txBody>
      </p:sp>
      <p:pic>
        <p:nvPicPr>
          <p:cNvPr id="1035" name="Picture 11" descr="t2ylcsub[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00200" cy="1447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smtClean="0"/>
              <a:t>Thanksgiving Storm Moves East, Could Snarl Holiday Travel for Millions</a:t>
            </a:r>
            <a:endParaRPr lang="en-US" altLang="en-US" dirty="0"/>
          </a:p>
        </p:txBody>
      </p:sp>
      <p:sp>
        <p:nvSpPr>
          <p:cNvPr id="2051" name="Rectangle 3"/>
          <p:cNvSpPr>
            <a:spLocks noGrp="1" noChangeArrowheads="1"/>
          </p:cNvSpPr>
          <p:nvPr>
            <p:ph type="subTitle" idx="1"/>
          </p:nvPr>
        </p:nvSpPr>
        <p:spPr/>
        <p:txBody>
          <a:bodyPr/>
          <a:lstStyle/>
          <a:p>
            <a:pPr algn="r"/>
            <a:r>
              <a:rPr lang="en-US" altLang="en-US" sz="4000" dirty="0" smtClean="0"/>
              <a:t>November 25, 2013  </a:t>
            </a:r>
            <a:endParaRPr lang="en-US" alt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5410200"/>
          </a:xfrm>
        </p:spPr>
        <p:txBody>
          <a:bodyPr/>
          <a:lstStyle/>
          <a:p>
            <a:pPr marL="0" indent="0">
              <a:buNone/>
            </a:pPr>
            <a:r>
              <a:rPr lang="en-US" sz="2800" dirty="0" smtClean="0"/>
              <a:t>A powerful winter-like storm that is being blamed for at least eight deaths is marching eastward and could wreak havoc as millions of Americans are preparing to travel for Thanksgiving. The front, which began Thursday in California, is now pummeling most of North Texas with a mix of rain, light freezing rain and light sleet. The west got walloped with up to three feet of snow from California to Texas. Meteorologists said they expected the Arctic mass to head south and east and threaten plans for Tuesday and Wednesday as people hit the roads and airports for some of the busiest travel days of the year.</a:t>
            </a:r>
            <a:endParaRPr lang="en-US" sz="2800" dirty="0"/>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Tree>
    <p:extLst>
      <p:ext uri="{BB962C8B-B14F-4D97-AF65-F5344CB8AC3E}">
        <p14:creationId xmlns:p14="http://schemas.microsoft.com/office/powerpoint/2010/main" val="3115789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Mexico</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1600200"/>
            <a:ext cx="9111343" cy="5125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052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371600"/>
            <a:ext cx="9144000" cy="5486400"/>
          </a:xfrm>
        </p:spPr>
        <p:txBody>
          <a:bodyPr/>
          <a:lstStyle/>
          <a:p>
            <a:pPr marL="0" indent="0">
              <a:buNone/>
            </a:pPr>
            <a:r>
              <a:rPr lang="en-US" sz="2400" dirty="0" smtClean="0"/>
              <a:t>In Arizona, firefighters recovered the body of a man who was swept away by high waters Friday in the Santa Cruz River in the southern part of the state. Flagstaff, Ariz., was socked with 11 inches of snow by early Sunday and was expecting at least another inch overnight. Metro Phoenix and other parts of central Arizona received between 1½ to 2½ inches of rain over the course of the storm. The storm is also affecting animals and casing migrating ducks to fall from the sky in Noble, Okla. </a:t>
            </a:r>
            <a:r>
              <a:rPr lang="en-US" sz="2400" dirty="0" err="1" smtClean="0"/>
              <a:t>Rondi</a:t>
            </a:r>
            <a:r>
              <a:rPr lang="en-US" sz="2400" dirty="0" smtClean="0"/>
              <a:t> Large, director at </a:t>
            </a:r>
            <a:r>
              <a:rPr lang="en-US" sz="2400" dirty="0" err="1" smtClean="0"/>
              <a:t>Wildcare</a:t>
            </a:r>
            <a:r>
              <a:rPr lang="en-US" sz="2400" dirty="0" smtClean="0"/>
              <a:t> Foundation in Noble, is caring for a group of confused ducks who thought they were landing in water when they crashed into glistening, ice covered asphalt roads. "The edges of their beaks had got very bad bruising and bleeding on the end of the beaks so they must have nose-dived," Large said.</a:t>
            </a:r>
            <a:endParaRPr lang="en-US" sz="2400"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Tree>
    <p:extLst>
      <p:ext uri="{BB962C8B-B14F-4D97-AF65-F5344CB8AC3E}">
        <p14:creationId xmlns:p14="http://schemas.microsoft.com/office/powerpoint/2010/main" val="175664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589314"/>
          </a:xfrm>
        </p:spPr>
        <p:txBody>
          <a:bodyPr/>
          <a:lstStyle/>
          <a:p>
            <a:r>
              <a:rPr lang="en-US" sz="2800" b="1" dirty="0" smtClean="0"/>
              <a:t>A </a:t>
            </a:r>
            <a:r>
              <a:rPr lang="en-US" sz="2800" b="1" dirty="0" err="1" smtClean="0"/>
              <a:t>pumpjack</a:t>
            </a:r>
            <a:r>
              <a:rPr lang="en-US" sz="2800" b="1" dirty="0" smtClean="0"/>
              <a:t> can be seen through branches covered in ice in a cold Saturday, Nov. 23, 2013 in Odessa, Texas.</a:t>
            </a:r>
            <a:endParaRPr lang="en-US" sz="2800" b="1"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836"/>
          <a:stretch/>
        </p:blipFill>
        <p:spPr bwMode="auto">
          <a:xfrm>
            <a:off x="0" y="1589314"/>
            <a:ext cx="9144000" cy="529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898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886"/>
            <a:ext cx="7467600" cy="979714"/>
          </a:xfrm>
        </p:spPr>
        <p:txBody>
          <a:bodyPr/>
          <a:lstStyle/>
          <a:p>
            <a:r>
              <a:rPr lang="en-US" sz="2800" b="1" dirty="0" smtClean="0"/>
              <a:t>Nov. 21, photo shows a winter storm moving into Flagstaff, Ariz.</a:t>
            </a:r>
            <a:endParaRPr lang="en-US" sz="2800" b="1"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88"/>
          <a:stretch/>
        </p:blipFill>
        <p:spPr bwMode="auto">
          <a:xfrm>
            <a:off x="0" y="990600"/>
            <a:ext cx="9144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753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467600" cy="1683600"/>
          </a:xfrm>
        </p:spPr>
        <p:txBody>
          <a:bodyPr/>
          <a:lstStyle/>
          <a:p>
            <a:r>
              <a:rPr lang="en-US" sz="3600" dirty="0" smtClean="0"/>
              <a:t>Samantha Hernandez scrapes ice off of the windows on Saturday, Nov. 23, 2013, in Odessa, Texas</a:t>
            </a:r>
            <a:endParaRPr lang="en-US" sz="3600"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83600"/>
            <a:ext cx="7467600" cy="517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579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Mexico</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1688"/>
            <a:ext cx="9144000" cy="478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585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771"/>
            <a:ext cx="7467600" cy="750360"/>
          </a:xfrm>
        </p:spPr>
        <p:txBody>
          <a:bodyPr/>
          <a:lstStyle/>
          <a:p>
            <a:r>
              <a:rPr lang="en-US" sz="2400" b="1" dirty="0" smtClean="0"/>
              <a:t>Mountain High Resort in Wrightwood, California</a:t>
            </a:r>
            <a:endParaRPr lang="en-US" sz="2400" b="1"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8" y="772131"/>
            <a:ext cx="9252857" cy="608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425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0" y="1583339"/>
            <a:ext cx="9122229" cy="512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867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905000"/>
            <a:ext cx="2016177" cy="4525963"/>
          </a:xfrm>
        </p:spPr>
        <p:txBody>
          <a:bodyPr/>
          <a:lstStyle/>
          <a:p>
            <a:pPr marL="0" indent="0" algn="ctr">
              <a:buNone/>
            </a:pPr>
            <a:r>
              <a:rPr lang="en-US" dirty="0" smtClean="0"/>
              <a:t>Santa Fe, New Mexico</a:t>
            </a:r>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77" y="0"/>
            <a:ext cx="712782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087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F5901B-7079-4F82-BFE5-CFBF66A5D2CB}" type="datetime1">
              <a:rPr lang="en-US" altLang="en-US"/>
              <a:pPr/>
              <a:t>11/25/2013</a:t>
            </a:fld>
            <a:endParaRPr lang="en-US" altLang="en-US"/>
          </a:p>
        </p:txBody>
      </p:sp>
      <p:sp>
        <p:nvSpPr>
          <p:cNvPr id="5" name="Footer Placeholder 4"/>
          <p:cNvSpPr>
            <a:spLocks noGrp="1"/>
          </p:cNvSpPr>
          <p:nvPr>
            <p:ph type="ftr" sz="quarter" idx="11"/>
          </p:nvPr>
        </p:nvSpPr>
        <p:spPr/>
        <p:txBody>
          <a:bodyPr/>
          <a:lstStyle/>
          <a:p>
            <a:r>
              <a:rPr lang="en-US" altLang="en-US"/>
              <a:t>Free template from www.brainybetty.com</a:t>
            </a:r>
          </a:p>
        </p:txBody>
      </p:sp>
      <p:sp>
        <p:nvSpPr>
          <p:cNvPr id="5122" name="Rectangle 2"/>
          <p:cNvSpPr>
            <a:spLocks noGrp="1" noChangeArrowheads="1"/>
          </p:cNvSpPr>
          <p:nvPr>
            <p:ph type="title"/>
          </p:nvPr>
        </p:nvSpPr>
        <p:spPr>
          <a:xfrm>
            <a:off x="1600200" y="0"/>
            <a:ext cx="7543800" cy="1524000"/>
          </a:xfrm>
        </p:spPr>
        <p:txBody>
          <a:bodyPr/>
          <a:lstStyle/>
          <a:p>
            <a:pPr algn="ctr"/>
            <a:endParaRPr lang="en-US" altLang="en-US" sz="3600" b="1" dirty="0"/>
          </a:p>
        </p:txBody>
      </p:sp>
      <p:sp>
        <p:nvSpPr>
          <p:cNvPr id="5123" name="Rectangle 3"/>
          <p:cNvSpPr>
            <a:spLocks noGrp="1" noChangeArrowheads="1"/>
          </p:cNvSpPr>
          <p:nvPr>
            <p:ph type="body" idx="1"/>
          </p:nvPr>
        </p:nvSpPr>
        <p:spPr/>
        <p:txBody>
          <a:bodyPr/>
          <a:lstStyle/>
          <a:p>
            <a:endParaRPr lang="en-US" alt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1524000"/>
            <a:ext cx="9144000" cy="5066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New Mexico</a:t>
            </a:r>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894" y="0"/>
            <a:ext cx="496110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606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Nevada</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3178"/>
            <a:ext cx="8162718" cy="5407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289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
            <a:ext cx="7239000" cy="2409825"/>
          </a:xfrm>
        </p:spPr>
        <p:txBody>
          <a:bodyPr/>
          <a:lstStyle/>
          <a:p>
            <a:r>
              <a:rPr lang="en-US" dirty="0" smtClean="0"/>
              <a:t>Flooding, mud and debris in Redlands, California</a:t>
            </a:r>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09825"/>
            <a:ext cx="60388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41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829537"/>
            <a:ext cx="7696201" cy="602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Tree>
    <p:extLst>
      <p:ext uri="{BB962C8B-B14F-4D97-AF65-F5344CB8AC3E}">
        <p14:creationId xmlns:p14="http://schemas.microsoft.com/office/powerpoint/2010/main" val="2370220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1511962"/>
            <a:ext cx="9144000" cy="5367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122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89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436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243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57344"/>
            <a:ext cx="9144000" cy="510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40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148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689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C244634-D831-48FF-AA65-743EB1B89782}" type="datetime1">
              <a:rPr lang="en-US" altLang="en-US" smtClean="0"/>
              <a:pPr/>
              <a:t>11/25/2013</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08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739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AnimatedSnowFallingonTre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AnimatedSnowFallingonTree</Template>
  <TotalTime>55</TotalTime>
  <Words>484</Words>
  <Application>Microsoft Office PowerPoint</Application>
  <PresentationFormat>On-screen Show (4:3)</PresentationFormat>
  <Paragraphs>55</Paragraphs>
  <Slides>22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AnimatedSnowFallingonTree</vt:lpstr>
      <vt:lpstr>Thanksgiving Storm Moves East, Could Snarl Holiday Travel for Millions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Mexico</vt:lpstr>
      <vt:lpstr>PowerPoint Presentation</vt:lpstr>
      <vt:lpstr>A pumpjack can be seen through branches covered in ice in a cold Saturday, Nov. 23, 2013 in Odessa, Texas.</vt:lpstr>
      <vt:lpstr>Nov. 21, photo shows a winter storm moving into Flagstaff, Ariz.</vt:lpstr>
      <vt:lpstr>Samantha Hernandez scrapes ice off of the windows on Saturday, Nov. 23, 2013, in Odessa, Texas</vt:lpstr>
      <vt:lpstr>New Mexico</vt:lpstr>
      <vt:lpstr>Mountain High Resort in Wrightwood, California</vt:lpstr>
      <vt:lpstr>PowerPoint Presentation</vt:lpstr>
      <vt:lpstr>PowerPoint Presentation</vt:lpstr>
      <vt:lpstr>PowerPoint Presentation</vt:lpstr>
      <vt:lpstr>Nevada</vt:lpstr>
      <vt:lpstr>Flooding, mud and debris in Redlands, California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Thanksgiving Storm Moves East, Could Snarl Holiday Travel for Millions</dc:title>
  <dc:creator>Naumann, Joseph A.</dc:creator>
  <cp:lastModifiedBy>Naumann, Joseph A.</cp:lastModifiedBy>
  <cp:revision>6</cp:revision>
  <dcterms:created xsi:type="dcterms:W3CDTF">2013-11-25T15:16:31Z</dcterms:created>
  <dcterms:modified xsi:type="dcterms:W3CDTF">2013-11-25T16:11:56Z</dcterms:modified>
</cp:coreProperties>
</file>