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6"/>
  </p:notesMasterIdLst>
  <p:handoutMasterIdLst>
    <p:handoutMasterId r:id="rId27"/>
  </p:handoutMasterIdLst>
  <p:sldIdLst>
    <p:sldId id="265" r:id="rId3"/>
    <p:sldId id="314" r:id="rId4"/>
    <p:sldId id="315" r:id="rId5"/>
    <p:sldId id="316" r:id="rId6"/>
    <p:sldId id="317" r:id="rId7"/>
    <p:sldId id="318" r:id="rId8"/>
    <p:sldId id="319" r:id="rId9"/>
    <p:sldId id="320" r:id="rId10"/>
    <p:sldId id="321" r:id="rId11"/>
    <p:sldId id="327" r:id="rId12"/>
    <p:sldId id="328" r:id="rId13"/>
    <p:sldId id="322" r:id="rId14"/>
    <p:sldId id="323" r:id="rId15"/>
    <p:sldId id="324" r:id="rId16"/>
    <p:sldId id="329" r:id="rId17"/>
    <p:sldId id="330" r:id="rId18"/>
    <p:sldId id="325" r:id="rId19"/>
    <p:sldId id="326" r:id="rId20"/>
    <p:sldId id="331" r:id="rId21"/>
    <p:sldId id="332" r:id="rId22"/>
    <p:sldId id="333" r:id="rId23"/>
    <p:sldId id="334" r:id="rId24"/>
    <p:sldId id="335" r:id="rId25"/>
  </p:sldIdLst>
  <p:sldSz cx="12188825"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9"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30" autoAdjust="0"/>
    <p:restoredTop sz="94629" autoAdjust="0"/>
  </p:normalViewPr>
  <p:slideViewPr>
    <p:cSldViewPr showGuides="1">
      <p:cViewPr varScale="1">
        <p:scale>
          <a:sx n="81" d="100"/>
          <a:sy n="81" d="100"/>
        </p:scale>
        <p:origin x="120" y="270"/>
      </p:cViewPr>
      <p:guideLst>
        <p:guide orient="horz" pos="2160"/>
        <p:guide pos="3839"/>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CC69C6-EE0B-4D8B-9C71-C36EFED094F2}" type="datetimeFigureOut">
              <a:rPr lang="en-US"/>
              <a:t>2/16/2014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0DD202-58A1-4ABD-B068-DFFCA0C44EAC}" type="slidenum">
              <a:rPr/>
              <a:t>‹#›</a:t>
            </a:fld>
            <a:endParaRPr/>
          </a:p>
        </p:txBody>
      </p:sp>
    </p:spTree>
    <p:extLst>
      <p:ext uri="{BB962C8B-B14F-4D97-AF65-F5344CB8AC3E}">
        <p14:creationId xmlns:p14="http://schemas.microsoft.com/office/powerpoint/2010/main" val="406421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2/16/2014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
              <a:srgbClr val="06171C"/>
            </a:gs>
            <a:gs pos="100000">
              <a:srgbClr val="134251"/>
            </a:gs>
            <a:gs pos="65000">
              <a:srgbClr val="134251"/>
            </a:gs>
          </a:gsLst>
          <a:lin ang="13500000" scaled="0"/>
        </a:gradFill>
        <a:effectLst/>
      </p:bgPr>
    </p:bg>
    <p:spTree>
      <p:nvGrpSpPr>
        <p:cNvPr id="1" name=""/>
        <p:cNvGrpSpPr/>
        <p:nvPr/>
      </p:nvGrpSpPr>
      <p:grpSpPr>
        <a:xfrm>
          <a:off x="0" y="0"/>
          <a:ext cx="0" cy="0"/>
          <a:chOff x="0" y="0"/>
          <a:chExt cx="0" cy="0"/>
        </a:xfrm>
      </p:grpSpPr>
      <p:pic>
        <p:nvPicPr>
          <p:cNvPr id="9" name="Picture 8" descr="Large ocean wave" title="Ocean Wav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0"/>
            <a:ext cx="6551612" cy="6857942"/>
          </a:xfrm>
          <a:prstGeom prst="rect">
            <a:avLst/>
          </a:prstGeom>
        </p:spPr>
      </p:pic>
      <p:sp>
        <p:nvSpPr>
          <p:cNvPr id="8" name="Rectangle 7"/>
          <p:cNvSpPr/>
          <p:nvPr/>
        </p:nvSpPr>
        <p:spPr>
          <a:xfrm>
            <a:off x="6094411" y="0"/>
            <a:ext cx="457201" cy="6858000"/>
          </a:xfrm>
          <a:prstGeom prst="rect">
            <a:avLst/>
          </a:prstGeom>
          <a:solidFill>
            <a:srgbClr val="1342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7008813" y="1600200"/>
            <a:ext cx="4572001" cy="3733800"/>
          </a:xfrm>
        </p:spPr>
        <p:txBody>
          <a:bodyPr anchor="b">
            <a:normAutofit/>
          </a:bodyPr>
          <a:lstStyle>
            <a:lvl1pPr>
              <a:lnSpc>
                <a:spcPct val="80000"/>
              </a:lnSpc>
              <a:defRPr sz="54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7008813" y="5562599"/>
            <a:ext cx="4571999" cy="835025"/>
          </a:xfrm>
        </p:spPr>
        <p:txBody>
          <a:bodyPr>
            <a:normAutofit/>
          </a:bodyPr>
          <a:lstStyle>
            <a:lvl1pPr marL="0" indent="0" algn="l">
              <a:spcBef>
                <a:spcPts val="0"/>
              </a:spcBef>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t>2/16/2014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609600"/>
            <a:ext cx="1981201"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22412" y="609600"/>
            <a:ext cx="7391399"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t>2/16/2014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3F41C87-7AD9-4845-A077-840E4A0F3F06}" type="datetimeFigureOut">
              <a:rPr lang="en-US"/>
              <a:t>2/16/2014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10000">
              <a:srgbClr val="06171C"/>
            </a:gs>
            <a:gs pos="100000">
              <a:srgbClr val="134251"/>
            </a:gs>
            <a:gs pos="65000">
              <a:srgbClr val="13425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6812" y="1616074"/>
            <a:ext cx="7315198" cy="2727325"/>
          </a:xfrm>
        </p:spPr>
        <p:txBody>
          <a:bodyPr anchor="b">
            <a:normAutofit/>
          </a:bodyPr>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2436814" y="4495800"/>
            <a:ext cx="7315198" cy="1673225"/>
          </a:xfrm>
        </p:spPr>
        <p:txBody>
          <a:bodyPr anchor="t">
            <a:normAutofit/>
          </a:bodyPr>
          <a:lstStyle>
            <a:lvl1pPr marL="0" indent="0">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a:t>2/16/2014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979613" y="1828800"/>
            <a:ext cx="4419599" cy="4419600"/>
          </a:xfrm>
        </p:spPr>
        <p:txBody>
          <a:bodyPr>
            <a:normAutofit/>
          </a:bodyPr>
          <a:lstStyle>
            <a:lvl1pPr>
              <a:defRPr sz="2400"/>
            </a:lvl1pPr>
            <a:lvl2pPr>
              <a:defRPr sz="2000"/>
            </a:lvl2pPr>
            <a:lvl3pPr>
              <a:defRPr sz="1800"/>
            </a:lvl3pPr>
            <a:lvl4pPr>
              <a:defRPr sz="1600"/>
            </a:lvl4pPr>
            <a:lvl5pPr>
              <a:defRPr sz="1600"/>
            </a:lvl5pPr>
            <a:lvl6pPr marL="2057400">
              <a:defRPr sz="1600"/>
            </a:lvl6pPr>
            <a:lvl7pPr marL="2057400">
              <a:defRPr sz="1600"/>
            </a:lvl7pPr>
            <a:lvl8pPr marL="2057400">
              <a:defRPr sz="1600"/>
            </a:lvl8pPr>
            <a:lvl9pPr marL="205740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704015" y="1828800"/>
            <a:ext cx="4419600" cy="4419600"/>
          </a:xfrm>
        </p:spPr>
        <p:txBody>
          <a:bodyPr>
            <a:normAutofit/>
          </a:bodyPr>
          <a:lstStyle>
            <a:lvl1pPr>
              <a:defRPr sz="2400"/>
            </a:lvl1pPr>
            <a:lvl2pPr>
              <a:defRPr sz="2000"/>
            </a:lvl2pPr>
            <a:lvl3pPr>
              <a:defRPr sz="1800"/>
            </a:lvl3pPr>
            <a:lvl4pPr>
              <a:defRPr sz="1600"/>
            </a:lvl4pPr>
            <a:lvl5pPr>
              <a:defRPr sz="1600"/>
            </a:lvl5pPr>
            <a:lvl6pPr marL="2057400">
              <a:defRPr sz="1600"/>
            </a:lvl6pPr>
            <a:lvl7pPr marL="2057400">
              <a:defRPr sz="1600"/>
            </a:lvl7pPr>
            <a:lvl8pPr marL="2057400">
              <a:defRPr sz="1600"/>
            </a:lvl8pPr>
            <a:lvl9pPr marL="205740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3F41C87-7AD9-4845-A077-840E4A0F3F06}" type="datetimeFigureOut">
              <a:rPr lang="en-US"/>
              <a:t>2/16/2014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978022" y="1828800"/>
            <a:ext cx="4416552"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78022" y="2743200"/>
            <a:ext cx="4416552" cy="3505200"/>
          </a:xfrm>
        </p:spPr>
        <p:txBody>
          <a:bodyPr>
            <a:normAutofit/>
          </a:bodyPr>
          <a:lstStyle>
            <a:lvl1pPr>
              <a:defRPr sz="2000"/>
            </a:lvl1pPr>
            <a:lvl2pPr>
              <a:defRPr sz="1800"/>
            </a:lvl2pPr>
            <a:lvl3pPr>
              <a:defRPr sz="1600"/>
            </a:lvl3pPr>
            <a:lvl4pPr>
              <a:defRPr sz="1400"/>
            </a:lvl4pPr>
            <a:lvl5pPr marL="2057400">
              <a:defRPr sz="1400"/>
            </a:lvl5pPr>
            <a:lvl6pPr marL="2057400">
              <a:defRPr sz="1400"/>
            </a:lvl6pPr>
            <a:lvl7pPr marL="2057400">
              <a:defRPr sz="1400"/>
            </a:lvl7pPr>
            <a:lvl8pPr marL="2057400">
              <a:defRPr sz="1400"/>
            </a:lvl8pPr>
            <a:lvl9pPr marL="2057400">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705472" y="1828800"/>
            <a:ext cx="4416552"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705472" y="2743200"/>
            <a:ext cx="4416552" cy="3505200"/>
          </a:xfrm>
        </p:spPr>
        <p:txBody>
          <a:bodyPr>
            <a:normAutofit/>
          </a:bodyPr>
          <a:lstStyle>
            <a:lvl1pPr>
              <a:defRPr sz="2000"/>
            </a:lvl1pPr>
            <a:lvl2pPr>
              <a:defRPr sz="1800"/>
            </a:lvl2pPr>
            <a:lvl3pPr>
              <a:defRPr sz="1600"/>
            </a:lvl3pPr>
            <a:lvl4pPr>
              <a:defRPr sz="1400"/>
            </a:lvl4pPr>
            <a:lvl5pPr marL="2057400">
              <a:defRPr sz="1400"/>
            </a:lvl5pPr>
            <a:lvl6pPr marL="2057400">
              <a:defRPr sz="1400"/>
            </a:lvl6pPr>
            <a:lvl7pPr marL="2057400">
              <a:defRPr sz="1400"/>
            </a:lvl7pPr>
            <a:lvl8pPr marL="2057400">
              <a:defRPr sz="1400"/>
            </a:lvl8pPr>
            <a:lvl9pPr marL="2057400">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03F41C87-7AD9-4845-A077-840E4A0F3F06}" type="datetimeFigureOut">
              <a:rPr lang="en-US"/>
              <a:t>2/16/2014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3F41C87-7AD9-4845-A077-840E4A0F3F06}" type="datetimeFigureOut">
              <a:rPr lang="en-US"/>
              <a:t>2/16/2014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descr="Large ocean wave (semitransparent)" title="Ocean Wa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
            <a:ext cx="12188824" cy="6857887"/>
          </a:xfrm>
          <a:prstGeom prst="rect">
            <a:avLst/>
          </a:prstGeom>
        </p:spPr>
      </p:pic>
      <p:sp>
        <p:nvSpPr>
          <p:cNvPr id="2" name="Date Placeholder 1"/>
          <p:cNvSpPr>
            <a:spLocks noGrp="1"/>
          </p:cNvSpPr>
          <p:nvPr>
            <p:ph type="dt" sz="half" idx="10"/>
          </p:nvPr>
        </p:nvSpPr>
        <p:spPr/>
        <p:txBody>
          <a:bodyPr/>
          <a:lstStyle/>
          <a:p>
            <a:fld id="{03F41C87-7AD9-4845-A077-840E4A0F3F06}" type="datetimeFigureOut">
              <a:rPr lang="en-US"/>
              <a:t>2/16/2014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9613" y="588963"/>
            <a:ext cx="3657600" cy="2840037"/>
          </a:xfrm>
        </p:spPr>
        <p:txBody>
          <a:bodyPr anchor="b">
            <a:noAutofit/>
          </a:bodyPr>
          <a:lstStyle>
            <a:lvl1pPr algn="l">
              <a:lnSpc>
                <a:spcPct val="80000"/>
              </a:lnSpc>
              <a:defRPr sz="3600" b="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6094414" y="588963"/>
            <a:ext cx="5486400" cy="558006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979613" y="3581399"/>
            <a:ext cx="3657600" cy="2587625"/>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t>2/16/2014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6094461" y="588963"/>
            <a:ext cx="5486352" cy="5580062"/>
          </a:xfrm>
          <a:prstGeom prst="rect">
            <a:avLst/>
          </a:prstGeom>
          <a:solidFill>
            <a:srgbClr val="1B5D7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p:cNvSpPr>
            <a:spLocks noGrp="1"/>
          </p:cNvSpPr>
          <p:nvPr>
            <p:ph type="pic" idx="1"/>
          </p:nvPr>
        </p:nvSpPr>
        <p:spPr>
          <a:xfrm>
            <a:off x="6307494" y="805658"/>
            <a:ext cx="5060286" cy="5146672"/>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1979613" y="588963"/>
            <a:ext cx="3657600" cy="2840038"/>
          </a:xfrm>
        </p:spPr>
        <p:txBody>
          <a:bodyPr anchor="b">
            <a:normAutofit/>
          </a:bodyPr>
          <a:lstStyle>
            <a:lvl1pPr algn="l">
              <a:lnSpc>
                <a:spcPct val="80000"/>
              </a:lnSpc>
              <a:defRPr sz="36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1979613" y="3581399"/>
            <a:ext cx="3657600" cy="2587625"/>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41C87-7AD9-4845-A077-840E4A0F3F06}" type="datetimeFigureOut">
              <a:rPr lang="en-US"/>
              <a:pPr/>
              <a:t>2/16/2014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6171C"/>
            </a:gs>
            <a:gs pos="100000">
              <a:srgbClr val="134251"/>
            </a:gs>
            <a:gs pos="65000">
              <a:srgbClr val="134251"/>
            </a:gs>
          </a:gsLst>
          <a:lin ang="8100000" scaled="1"/>
          <a:tileRect/>
        </a:gradFill>
        <a:effectLst/>
      </p:bgPr>
    </p:bg>
    <p:spTree>
      <p:nvGrpSpPr>
        <p:cNvPr id="1" name=""/>
        <p:cNvGrpSpPr/>
        <p:nvPr/>
      </p:nvGrpSpPr>
      <p:grpSpPr>
        <a:xfrm>
          <a:off x="0" y="0"/>
          <a:ext cx="0" cy="0"/>
          <a:chOff x="0" y="0"/>
          <a:chExt cx="0" cy="0"/>
        </a:xfrm>
      </p:grpSpPr>
      <p:pic>
        <p:nvPicPr>
          <p:cNvPr id="7" name="Picture 6" descr="Large ocean wave (semitransparent)" title="Ocean Wav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56"/>
            <a:ext cx="12188824" cy="6857887"/>
          </a:xfrm>
          <a:prstGeom prst="rect">
            <a:avLst/>
          </a:prstGeom>
        </p:spPr>
      </p:pic>
      <p:pic>
        <p:nvPicPr>
          <p:cNvPr id="10" name="Picture 9" descr="Large ocean wave" title="Ocean Wave"/>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1" y="0"/>
            <a:ext cx="1234758" cy="6857942"/>
          </a:xfrm>
          <a:prstGeom prst="rect">
            <a:avLst/>
          </a:prstGeom>
        </p:spPr>
      </p:pic>
      <p:sp>
        <p:nvSpPr>
          <p:cNvPr id="9" name="Rectangle 8"/>
          <p:cNvSpPr/>
          <p:nvPr/>
        </p:nvSpPr>
        <p:spPr>
          <a:xfrm>
            <a:off x="1006156" y="0"/>
            <a:ext cx="228601" cy="6858000"/>
          </a:xfrm>
          <a:prstGeom prst="rect">
            <a:avLst/>
          </a:prstGeom>
          <a:solidFill>
            <a:srgbClr val="1342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979612" y="381000"/>
            <a:ext cx="9144001" cy="12192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979612" y="1828800"/>
            <a:ext cx="9144001" cy="4419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228011" y="6400800"/>
            <a:ext cx="154865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03F41C87-7AD9-4845-A077-840E4A0F3F06}" type="datetimeFigureOut">
              <a:rPr lang="en-US"/>
              <a:pPr/>
              <a:t>2/16/2014</a:t>
            </a:fld>
            <a:endParaRPr/>
          </a:p>
        </p:txBody>
      </p:sp>
      <p:sp>
        <p:nvSpPr>
          <p:cNvPr id="5" name="Footer Placeholder 4"/>
          <p:cNvSpPr>
            <a:spLocks noGrp="1"/>
          </p:cNvSpPr>
          <p:nvPr>
            <p:ph type="ftr" sz="quarter" idx="3"/>
          </p:nvPr>
        </p:nvSpPr>
        <p:spPr>
          <a:xfrm>
            <a:off x="1979611" y="6400800"/>
            <a:ext cx="5954834"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10056811" y="6400800"/>
            <a:ext cx="1066802"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a:pPr/>
              <a:t>‹#›</a:t>
            </a:fld>
            <a:endParaRPr/>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008813" y="1600200"/>
            <a:ext cx="4572001" cy="2438400"/>
          </a:xfrm>
        </p:spPr>
        <p:txBody>
          <a:bodyPr>
            <a:normAutofit/>
          </a:bodyPr>
          <a:lstStyle/>
          <a:p>
            <a:pPr algn="ctr"/>
            <a:r>
              <a:rPr lang="en-US" b="1" dirty="0"/>
              <a:t> Monster </a:t>
            </a:r>
            <a:r>
              <a:rPr lang="en-US" b="1" dirty="0" smtClean="0"/>
              <a:t>Waves Hit </a:t>
            </a:r>
            <a:r>
              <a:rPr lang="en-US" b="1" dirty="0"/>
              <a:t>Britain</a:t>
            </a:r>
            <a:endParaRPr lang="en-US" sz="5400" b="1" dirty="0"/>
          </a:p>
        </p:txBody>
      </p:sp>
      <p:sp>
        <p:nvSpPr>
          <p:cNvPr id="4" name="Subtitle 3"/>
          <p:cNvSpPr>
            <a:spLocks noGrp="1"/>
          </p:cNvSpPr>
          <p:nvPr>
            <p:ph type="subTitle" idx="1"/>
          </p:nvPr>
        </p:nvSpPr>
        <p:spPr>
          <a:xfrm>
            <a:off x="7008813" y="4419599"/>
            <a:ext cx="4571999" cy="1978025"/>
          </a:xfrm>
        </p:spPr>
        <p:txBody>
          <a:bodyPr>
            <a:normAutofit/>
          </a:bodyPr>
          <a:lstStyle/>
          <a:p>
            <a:r>
              <a:rPr lang="en-US" sz="2400" b="1" dirty="0"/>
              <a:t>Britain is being hit by heavy rain, storm after </a:t>
            </a:r>
            <a:r>
              <a:rPr lang="en-US" sz="2400" b="1" dirty="0" smtClean="0"/>
              <a:t>storm this </a:t>
            </a:r>
            <a:r>
              <a:rPr lang="en-US" sz="2400" b="1" dirty="0"/>
              <a:t>winter.  Waves hitting the </a:t>
            </a:r>
            <a:r>
              <a:rPr lang="en-US" sz="2400" b="1" dirty="0" smtClean="0"/>
              <a:t>coast have </a:t>
            </a:r>
            <a:r>
              <a:rPr lang="en-US" sz="2400" b="1" dirty="0"/>
              <a:t>been some of the highest recorded.</a:t>
            </a:r>
            <a:endParaRPr lang="it-IT" sz="2400" b="1" dirty="0"/>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327951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65097" y="0"/>
            <a:ext cx="11623728" cy="6858000"/>
          </a:xfrm>
          <a:prstGeom prst="rect">
            <a:avLst/>
          </a:prstGeom>
        </p:spPr>
      </p:pic>
    </p:spTree>
    <p:extLst>
      <p:ext uri="{BB962C8B-B14F-4D97-AF65-F5344CB8AC3E}">
        <p14:creationId xmlns:p14="http://schemas.microsoft.com/office/powerpoint/2010/main" val="1843014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Severe Flooding</a:t>
            </a:r>
            <a:endParaRPr lang="en-US" dirty="0"/>
          </a:p>
        </p:txBody>
      </p:sp>
      <p:sp>
        <p:nvSpPr>
          <p:cNvPr id="4" name="Text Placeholder 3"/>
          <p:cNvSpPr>
            <a:spLocks noGrp="1"/>
          </p:cNvSpPr>
          <p:nvPr>
            <p:ph type="body" idx="1"/>
          </p:nvPr>
        </p:nvSpPr>
        <p:spPr/>
        <p:txBody>
          <a:bodyPr/>
          <a:lstStyle/>
          <a:p>
            <a:endParaRPr lang="en-US"/>
          </a:p>
        </p:txBody>
      </p:sp>
      <p:pic>
        <p:nvPicPr>
          <p:cNvPr id="5" name="Picture 4"/>
          <p:cNvPicPr>
            <a:picLocks noChangeAspect="1"/>
          </p:cNvPicPr>
          <p:nvPr/>
        </p:nvPicPr>
        <p:blipFill>
          <a:blip r:embed="rId2"/>
          <a:stretch>
            <a:fillRect/>
          </a:stretch>
        </p:blipFill>
        <p:spPr>
          <a:xfrm>
            <a:off x="2437203" y="31668"/>
            <a:ext cx="5213894" cy="3473532"/>
          </a:xfrm>
          <a:prstGeom prst="rect">
            <a:avLst/>
          </a:prstGeom>
        </p:spPr>
      </p:pic>
    </p:spTree>
    <p:extLst>
      <p:ext uri="{BB962C8B-B14F-4D97-AF65-F5344CB8AC3E}">
        <p14:creationId xmlns:p14="http://schemas.microsoft.com/office/powerpoint/2010/main" val="359725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93812" y="11875"/>
            <a:ext cx="10323350" cy="6858000"/>
          </a:xfrm>
          <a:prstGeom prst="rect">
            <a:avLst/>
          </a:prstGeom>
        </p:spPr>
      </p:pic>
    </p:spTree>
    <p:extLst>
      <p:ext uri="{BB962C8B-B14F-4D97-AF65-F5344CB8AC3E}">
        <p14:creationId xmlns:p14="http://schemas.microsoft.com/office/powerpoint/2010/main" val="2424430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284412" y="521648"/>
            <a:ext cx="9525000" cy="6353175"/>
          </a:xfrm>
          <a:prstGeom prst="rect">
            <a:avLst/>
          </a:prstGeom>
        </p:spPr>
      </p:pic>
    </p:spTree>
    <p:extLst>
      <p:ext uri="{BB962C8B-B14F-4D97-AF65-F5344CB8AC3E}">
        <p14:creationId xmlns:p14="http://schemas.microsoft.com/office/powerpoint/2010/main" val="3393714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 y="0"/>
            <a:ext cx="12188824" cy="6858000"/>
          </a:xfrm>
          <a:prstGeom prst="rect">
            <a:avLst/>
          </a:prstGeom>
        </p:spPr>
      </p:pic>
    </p:spTree>
    <p:extLst>
      <p:ext uri="{BB962C8B-B14F-4D97-AF65-F5344CB8AC3E}">
        <p14:creationId xmlns:p14="http://schemas.microsoft.com/office/powerpoint/2010/main" val="82254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17611" y="0"/>
            <a:ext cx="10281859" cy="6858000"/>
          </a:xfrm>
          <a:prstGeom prst="rect">
            <a:avLst/>
          </a:prstGeom>
        </p:spPr>
      </p:pic>
    </p:spTree>
    <p:extLst>
      <p:ext uri="{BB962C8B-B14F-4D97-AF65-F5344CB8AC3E}">
        <p14:creationId xmlns:p14="http://schemas.microsoft.com/office/powerpoint/2010/main" val="22485869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3632564" y="-1"/>
            <a:ext cx="4923693" cy="6858001"/>
          </a:xfrm>
          <a:prstGeom prst="rect">
            <a:avLst/>
          </a:prstGeom>
        </p:spPr>
      </p:pic>
    </p:spTree>
    <p:extLst>
      <p:ext uri="{BB962C8B-B14F-4D97-AF65-F5344CB8AC3E}">
        <p14:creationId xmlns:p14="http://schemas.microsoft.com/office/powerpoint/2010/main" val="3485701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17612" y="0"/>
            <a:ext cx="10312782" cy="6858000"/>
          </a:xfrm>
          <a:prstGeom prst="rect">
            <a:avLst/>
          </a:prstGeom>
        </p:spPr>
      </p:pic>
    </p:spTree>
    <p:extLst>
      <p:ext uri="{BB962C8B-B14F-4D97-AF65-F5344CB8AC3E}">
        <p14:creationId xmlns:p14="http://schemas.microsoft.com/office/powerpoint/2010/main" val="707555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93812" y="10886"/>
            <a:ext cx="10265538" cy="6847114"/>
          </a:xfrm>
          <a:prstGeom prst="rect">
            <a:avLst/>
          </a:prstGeom>
        </p:spPr>
      </p:pic>
    </p:spTree>
    <p:extLst>
      <p:ext uri="{BB962C8B-B14F-4D97-AF65-F5344CB8AC3E}">
        <p14:creationId xmlns:p14="http://schemas.microsoft.com/office/powerpoint/2010/main" val="1399830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381000"/>
            <a:ext cx="9144001" cy="3810000"/>
          </a:xfrm>
        </p:spPr>
        <p:txBody>
          <a:bodyPr>
            <a:normAutofit fontScale="90000"/>
          </a:bodyPr>
          <a:lstStyle/>
          <a:p>
            <a:r>
              <a:rPr lang="en-US" dirty="0" smtClean="0"/>
              <a:t>For several years, Western Europe has been hit with some devastating winter storms. In 2014, Great Britain has had the worst flooding in recorded history (they’ve been keeping weather records for 250 years). Take a look as the waves that have been hitting the British coast this year.</a:t>
            </a:r>
            <a:endParaRPr lang="en-US" dirty="0"/>
          </a:p>
        </p:txBody>
      </p:sp>
    </p:spTree>
    <p:extLst>
      <p:ext uri="{BB962C8B-B14F-4D97-AF65-F5344CB8AC3E}">
        <p14:creationId xmlns:p14="http://schemas.microsoft.com/office/powerpoint/2010/main" val="174409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17611" y="31668"/>
            <a:ext cx="10234381" cy="6826332"/>
          </a:xfrm>
          <a:prstGeom prst="rect">
            <a:avLst/>
          </a:prstGeom>
        </p:spPr>
      </p:pic>
    </p:spTree>
    <p:extLst>
      <p:ext uri="{BB962C8B-B14F-4D97-AF65-F5344CB8AC3E}">
        <p14:creationId xmlns:p14="http://schemas.microsoft.com/office/powerpoint/2010/main" val="4229816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93811" y="990"/>
            <a:ext cx="10500781" cy="6857010"/>
          </a:xfrm>
          <a:prstGeom prst="rect">
            <a:avLst/>
          </a:prstGeom>
        </p:spPr>
      </p:pic>
    </p:spTree>
    <p:extLst>
      <p:ext uri="{BB962C8B-B14F-4D97-AF65-F5344CB8AC3E}">
        <p14:creationId xmlns:p14="http://schemas.microsoft.com/office/powerpoint/2010/main" val="3036340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17612" y="17812"/>
            <a:ext cx="10621408" cy="6840187"/>
          </a:xfrm>
          <a:prstGeom prst="rect">
            <a:avLst/>
          </a:prstGeom>
        </p:spPr>
      </p:pic>
    </p:spTree>
    <p:extLst>
      <p:ext uri="{BB962C8B-B14F-4D97-AF65-F5344CB8AC3E}">
        <p14:creationId xmlns:p14="http://schemas.microsoft.com/office/powerpoint/2010/main" val="1521612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17611" y="0"/>
            <a:ext cx="9982533" cy="6858000"/>
          </a:xfrm>
          <a:prstGeom prst="rect">
            <a:avLst/>
          </a:prstGeom>
        </p:spPr>
      </p:pic>
    </p:spTree>
    <p:extLst>
      <p:ext uri="{BB962C8B-B14F-4D97-AF65-F5344CB8AC3E}">
        <p14:creationId xmlns:p14="http://schemas.microsoft.com/office/powerpoint/2010/main" val="2228935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361" y="0"/>
            <a:ext cx="10329862" cy="6858000"/>
          </a:xfrm>
          <a:prstGeom prst="rect">
            <a:avLst/>
          </a:prstGeom>
        </p:spPr>
      </p:pic>
    </p:spTree>
    <p:extLst>
      <p:ext uri="{BB962C8B-B14F-4D97-AF65-F5344CB8AC3E}">
        <p14:creationId xmlns:p14="http://schemas.microsoft.com/office/powerpoint/2010/main" val="42456390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612" y="0"/>
            <a:ext cx="10346028" cy="6858000"/>
          </a:xfrm>
          <a:prstGeom prst="rect">
            <a:avLst/>
          </a:prstGeom>
        </p:spPr>
      </p:pic>
    </p:spTree>
    <p:extLst>
      <p:ext uri="{BB962C8B-B14F-4D97-AF65-F5344CB8AC3E}">
        <p14:creationId xmlns:p14="http://schemas.microsoft.com/office/powerpoint/2010/main" val="3693279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47311" y="0"/>
            <a:ext cx="10265702" cy="6858000"/>
          </a:xfrm>
          <a:prstGeom prst="rect">
            <a:avLst/>
          </a:prstGeom>
        </p:spPr>
      </p:pic>
    </p:spTree>
    <p:extLst>
      <p:ext uri="{BB962C8B-B14F-4D97-AF65-F5344CB8AC3E}">
        <p14:creationId xmlns:p14="http://schemas.microsoft.com/office/powerpoint/2010/main" val="485280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3951286" y="0"/>
            <a:ext cx="4626837" cy="6858000"/>
          </a:xfrm>
          <a:prstGeom prst="rect">
            <a:avLst/>
          </a:prstGeom>
        </p:spPr>
      </p:pic>
    </p:spTree>
    <p:extLst>
      <p:ext uri="{BB962C8B-B14F-4D97-AF65-F5344CB8AC3E}">
        <p14:creationId xmlns:p14="http://schemas.microsoft.com/office/powerpoint/2010/main" val="17040238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6731" y="16823"/>
            <a:ext cx="12162093" cy="6841177"/>
          </a:xfrm>
          <a:prstGeom prst="rect">
            <a:avLst/>
          </a:prstGeom>
        </p:spPr>
      </p:pic>
    </p:spTree>
    <p:extLst>
      <p:ext uri="{BB962C8B-B14F-4D97-AF65-F5344CB8AC3E}">
        <p14:creationId xmlns:p14="http://schemas.microsoft.com/office/powerpoint/2010/main" val="2489931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163986" y="0"/>
            <a:ext cx="10416826" cy="6857999"/>
          </a:xfrm>
          <a:prstGeom prst="rect">
            <a:avLst/>
          </a:prstGeom>
        </p:spPr>
      </p:pic>
    </p:spTree>
    <p:extLst>
      <p:ext uri="{BB962C8B-B14F-4D97-AF65-F5344CB8AC3E}">
        <p14:creationId xmlns:p14="http://schemas.microsoft.com/office/powerpoint/2010/main" val="914549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454318" y="0"/>
            <a:ext cx="9280187" cy="6858000"/>
          </a:xfrm>
          <a:prstGeom prst="rect">
            <a:avLst/>
          </a:prstGeom>
        </p:spPr>
      </p:pic>
    </p:spTree>
    <p:extLst>
      <p:ext uri="{BB962C8B-B14F-4D97-AF65-F5344CB8AC3E}">
        <p14:creationId xmlns:p14="http://schemas.microsoft.com/office/powerpoint/2010/main" val="2635184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cean Waves 16x9">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C664D9D-6EFF-43CB-87EB-95CB91A04A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Ocean waves nature presentation (widescreen)</Template>
  <TotalTime>0</TotalTime>
  <Words>87</Words>
  <Application>Microsoft Office PowerPoint</Application>
  <PresentationFormat>Custom</PresentationFormat>
  <Paragraphs>4</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Century Gothic</vt:lpstr>
      <vt:lpstr>Ocean Waves 16x9</vt:lpstr>
      <vt:lpstr> Monster Waves Hit Britain</vt:lpstr>
      <vt:lpstr>For several years, Western Europe has been hit with some devastating winter storms. In 2014, Great Britain has had the worst flooding in recorded history (they’ve been keeping weather records for 250 years). Take a look as the waves that have been hitting the British coast this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Severe Flooding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2014-02-16T20:53:57Z</dcterms:created>
  <dcterms:modified xsi:type="dcterms:W3CDTF">2014-02-17T01:16:56Z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TC029010259991</vt:lpwstr>
  </property>
</Properties>
</file>