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56" r:id="rId3"/>
    <p:sldId id="257" r:id="rId4"/>
    <p:sldId id="29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30" autoAdjust="0"/>
  </p:normalViewPr>
  <p:slideViewPr>
    <p:cSldViewPr>
      <p:cViewPr varScale="1">
        <p:scale>
          <a:sx n="74" d="100"/>
          <a:sy n="74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D193D-9938-44D9-86F5-2829561628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65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95C6C-939F-4732-B657-39FE1A1E34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25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E5943-6B78-46CC-A6DB-06A1D63817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39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CC952-7B5E-4005-B023-F12F21D8B7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17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EC754-3989-42AE-9A33-A1C0E46388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27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15CA0-6ECD-4F72-A6CE-452A301DA2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38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37719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36421-E4E6-495F-B3AC-804F175D4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79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7AA2B7-D8AF-40EA-ACD9-888B01842B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72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47A0-8968-415F-A2CD-04B58667CE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610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7443C-CB92-48BA-94E8-6F41798D77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20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16539-E582-4167-80F6-696EDEC6E2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5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16EA5-F011-4B1D-BE94-3F04DAE3DC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88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D3C2B-1F9D-4023-8DF1-C93C73E673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3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98AC3-333E-499B-A973-7E2C7A15E73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18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CCB28-45A6-417E-A083-4F557696A5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9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1155D-47C9-4298-BF8D-CB4C4CF61A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4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5F226-CC5A-46AC-ADE8-71B151460B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88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866A0-F747-4671-9C50-059806290D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0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1B80F-008A-4532-B9F7-29DA685C0F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2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6060F5-C10E-4013-BD48-1F54D45FE7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4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0C5CF-A16E-41F1-8E00-729EF2BA28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76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E7568-A039-4FED-B2CB-FFFECDC8EE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8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12B5E5E-A137-4D0A-90A4-7524D451CA9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0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696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0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096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20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960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960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3831213-1B05-44ED-A946-0A4FA0635E5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Sea – Beauty Beneath the Surface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542"/>
            <a:ext cx="8863226" cy="6839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246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"/>
            <a:ext cx="9144000" cy="565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583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71" y="0"/>
            <a:ext cx="888725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96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560"/>
            <a:ext cx="9144000" cy="627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434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"/>
            <a:ext cx="9144000" cy="614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296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"/>
            <a:ext cx="9144000" cy="606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5935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"/>
            <a:ext cx="9144000" cy="588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41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687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6"/>
            <a:ext cx="9144000" cy="6862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061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6"/>
            <a:ext cx="9141204" cy="68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735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8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234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94"/>
            <a:ext cx="9144000" cy="646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4404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6"/>
            <a:ext cx="9163130" cy="68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022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355"/>
            <a:ext cx="9144000" cy="608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1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350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40462" cy="686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52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764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49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1" y="0"/>
            <a:ext cx="53898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47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"/>
            <a:ext cx="9144000" cy="6065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918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"/>
            <a:ext cx="9146563" cy="685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27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838200"/>
            <a:ext cx="7696200" cy="5287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I swam beneath a blue-green sea</a:t>
            </a:r>
            <a:r>
              <a:rPr lang="en-US" sz="2800" dirty="0" smtClean="0">
                <a:effectLst/>
              </a:rPr>
              <a:t> </a:t>
            </a:r>
          </a:p>
          <a:p>
            <a:pPr marL="0" indent="0">
              <a:buNone/>
            </a:pPr>
            <a:r>
              <a:rPr lang="en-US" sz="2800" dirty="0" smtClean="0">
                <a:effectLst/>
              </a:rPr>
              <a:t>      and watched the creatures swimming by,</a:t>
            </a:r>
          </a:p>
          <a:p>
            <a:pPr marL="0" indent="0">
              <a:buNone/>
            </a:pPr>
            <a:r>
              <a:rPr lang="en-US" sz="2800" dirty="0" smtClean="0">
                <a:effectLst/>
              </a:rPr>
              <a:t>They each were busy in their way,</a:t>
            </a:r>
          </a:p>
          <a:p>
            <a:pPr marL="0" indent="0">
              <a:buNone/>
            </a:pPr>
            <a:r>
              <a:rPr lang="en-US" sz="2800" dirty="0" smtClean="0">
                <a:effectLst/>
              </a:rPr>
              <a:t>      and did not seem at all surprised</a:t>
            </a:r>
          </a:p>
          <a:p>
            <a:pPr marL="0" indent="0">
              <a:buNone/>
            </a:pPr>
            <a:r>
              <a:rPr lang="en-US" sz="2800" dirty="0" smtClean="0">
                <a:effectLst/>
              </a:rPr>
              <a:t>To see me standing there alone,</a:t>
            </a:r>
          </a:p>
          <a:p>
            <a:pPr marL="0" indent="0">
              <a:buNone/>
            </a:pPr>
            <a:r>
              <a:rPr lang="en-US" sz="2800" dirty="0" smtClean="0">
                <a:effectLst/>
              </a:rPr>
              <a:t>So quietly among the rest,</a:t>
            </a:r>
          </a:p>
          <a:p>
            <a:pPr marL="0" indent="0">
              <a:buNone/>
            </a:pPr>
            <a:r>
              <a:rPr lang="en-US" sz="2800" dirty="0" smtClean="0">
                <a:effectLst/>
              </a:rPr>
              <a:t>And I who watched this wondrous land, 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  </a:t>
            </a:r>
            <a:r>
              <a:rPr lang="en-US" sz="2800" dirty="0">
                <a:solidFill>
                  <a:schemeClr val="tx1"/>
                </a:solidFill>
              </a:rPr>
              <a:t>    felt beauty's gift and greatly blessed.</a:t>
            </a:r>
            <a:endParaRPr lang="en-US" sz="2800" dirty="0" smtClean="0">
              <a:effectLst/>
            </a:endParaRPr>
          </a:p>
          <a:p>
            <a:pPr marL="0" indent="0">
              <a:buNone/>
            </a:pPr>
            <a:r>
              <a:rPr lang="en-US" sz="2800" dirty="0" smtClean="0">
                <a:effectLst/>
              </a:rPr>
              <a:t> </a:t>
            </a:r>
          </a:p>
          <a:p>
            <a:pPr marL="0" indent="0">
              <a:buNone/>
            </a:pPr>
            <a:r>
              <a:rPr lang="en-US" sz="2800" b="1" i="1" dirty="0" smtClean="0">
                <a:effectLst/>
              </a:rPr>
              <a:t>- Julie Redstone </a:t>
            </a:r>
            <a:endParaRPr lang="en-US" sz="2800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105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0"/>
            <a:ext cx="500852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47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357"/>
            <a:ext cx="9144000" cy="569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36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351"/>
            <a:ext cx="9144000" cy="6269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82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319"/>
            <a:ext cx="9143999" cy="62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6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263"/>
            <a:ext cx="9144000" cy="591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6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36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"/>
            <a:ext cx="9144000" cy="610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0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44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2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"/>
            <a:ext cx="9144000" cy="612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488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22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3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22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344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440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"/>
            <a:ext cx="9144000" cy="608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1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746" y="1"/>
            <a:ext cx="52957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82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46130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242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81768"/>
      </p:ext>
    </p:extLst>
  </p:cSld>
  <p:clrMapOvr>
    <a:masterClrMapping/>
  </p:clrMapOvr>
</p:sld>
</file>

<file path=ppt/theme/theme1.xml><?xml version="1.0" encoding="utf-8"?>
<a:theme xmlns:a="http://schemas.openxmlformats.org/drawingml/2006/main" name="ocean sunset">
  <a:themeElements>
    <a:clrScheme name="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sunset</Template>
  <TotalTime>56</TotalTime>
  <Words>13</Words>
  <Application>Microsoft Office PowerPoint</Application>
  <PresentationFormat>On-screen Show (4:3)</PresentationFormat>
  <Paragraphs>11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ocean sunset</vt:lpstr>
      <vt:lpstr>1_colormaster</vt:lpstr>
      <vt:lpstr>The Sea – Beauty Beneath the Surface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 – Beauty Beneath the Surface</dc:title>
  <dc:creator>Joe</dc:creator>
  <cp:lastModifiedBy>Joe</cp:lastModifiedBy>
  <cp:revision>6</cp:revision>
  <dcterms:created xsi:type="dcterms:W3CDTF">2011-07-19T07:26:02Z</dcterms:created>
  <dcterms:modified xsi:type="dcterms:W3CDTF">2011-07-19T08:22:30Z</dcterms:modified>
</cp:coreProperties>
</file>