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7" r:id="rId5"/>
    <p:sldId id="282" r:id="rId6"/>
    <p:sldId id="277" r:id="rId7"/>
    <p:sldId id="259" r:id="rId8"/>
    <p:sldId id="260" r:id="rId9"/>
    <p:sldId id="280" r:id="rId10"/>
    <p:sldId id="261" r:id="rId11"/>
    <p:sldId id="281" r:id="rId12"/>
    <p:sldId id="258" r:id="rId13"/>
    <p:sldId id="262" r:id="rId14"/>
    <p:sldId id="278" r:id="rId15"/>
    <p:sldId id="268" r:id="rId16"/>
    <p:sldId id="267" r:id="rId17"/>
    <p:sldId id="269" r:id="rId18"/>
    <p:sldId id="289" r:id="rId19"/>
    <p:sldId id="290" r:id="rId20"/>
    <p:sldId id="270" r:id="rId21"/>
    <p:sldId id="271" r:id="rId22"/>
    <p:sldId id="274" r:id="rId23"/>
    <p:sldId id="272" r:id="rId24"/>
    <p:sldId id="273" r:id="rId25"/>
    <p:sldId id="275" r:id="rId26"/>
    <p:sldId id="276" r:id="rId27"/>
    <p:sldId id="263" r:id="rId28"/>
    <p:sldId id="279" r:id="rId29"/>
    <p:sldId id="266" r:id="rId30"/>
    <p:sldId id="264" r:id="rId31"/>
    <p:sldId id="265" r:id="rId32"/>
    <p:sldId id="291" r:id="rId33"/>
    <p:sldId id="283" r:id="rId34"/>
    <p:sldId id="284" r:id="rId35"/>
    <p:sldId id="285" r:id="rId36"/>
    <p:sldId id="286" r:id="rId37"/>
    <p:sldId id="287" r:id="rId38"/>
    <p:sldId id="28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107" autoAdjust="0"/>
    <p:restoredTop sz="94660"/>
  </p:normalViewPr>
  <p:slideViewPr>
    <p:cSldViewPr>
      <p:cViewPr varScale="1">
        <p:scale>
          <a:sx n="94" d="100"/>
          <a:sy n="94" d="100"/>
        </p:scale>
        <p:origin x="-90" y="-3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06E808-E37E-4F56-849D-7E401A82C4A8}" type="datetimeFigureOut">
              <a:rPr lang="en-US" smtClean="0"/>
              <a:t>4/17/2012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80F81-C10F-4797-972D-F01E8566464A}" type="slidenum">
              <a:rPr lang="en-US" smtClean="0"/>
              <a:t>‹#›</a:t>
            </a:fld>
            <a:endParaRPr lang="en-US"/>
          </a:p>
        </p:txBody>
      </p:sp>
    </p:spTree>
    <p:extLst>
      <p:ext uri="{BB962C8B-B14F-4D97-AF65-F5344CB8AC3E}">
        <p14:creationId xmlns:p14="http://schemas.microsoft.com/office/powerpoint/2010/main" val="4041989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06E808-E37E-4F56-849D-7E401A82C4A8}" type="datetimeFigureOut">
              <a:rPr lang="en-US" smtClean="0"/>
              <a:t>4/17/2012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80F81-C10F-4797-972D-F01E8566464A}" type="slidenum">
              <a:rPr lang="en-US" smtClean="0"/>
              <a:t>‹#›</a:t>
            </a:fld>
            <a:endParaRPr lang="en-US"/>
          </a:p>
        </p:txBody>
      </p:sp>
    </p:spTree>
    <p:extLst>
      <p:ext uri="{BB962C8B-B14F-4D97-AF65-F5344CB8AC3E}">
        <p14:creationId xmlns:p14="http://schemas.microsoft.com/office/powerpoint/2010/main" val="4268045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06E808-E37E-4F56-849D-7E401A82C4A8}" type="datetimeFigureOut">
              <a:rPr lang="en-US" smtClean="0"/>
              <a:t>4/17/2012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80F81-C10F-4797-972D-F01E8566464A}" type="slidenum">
              <a:rPr lang="en-US" smtClean="0"/>
              <a:t>‹#›</a:t>
            </a:fld>
            <a:endParaRPr lang="en-US"/>
          </a:p>
        </p:txBody>
      </p:sp>
    </p:spTree>
    <p:extLst>
      <p:ext uri="{BB962C8B-B14F-4D97-AF65-F5344CB8AC3E}">
        <p14:creationId xmlns:p14="http://schemas.microsoft.com/office/powerpoint/2010/main" val="790055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D706E808-E37E-4F56-849D-7E401A82C4A8}" type="datetimeFigureOut">
              <a:rPr lang="en-US" smtClean="0"/>
              <a:t>4/17/2012</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3CB80F81-C10F-4797-972D-F01E8566464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06E808-E37E-4F56-849D-7E401A82C4A8}" type="datetimeFigureOut">
              <a:rPr lang="en-US" smtClean="0"/>
              <a:t>4/17/2012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80F81-C10F-4797-972D-F01E8566464A}"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06E808-E37E-4F56-849D-7E401A82C4A8}" type="datetimeFigureOut">
              <a:rPr lang="en-US" smtClean="0"/>
              <a:t>4/17/2012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80F81-C10F-4797-972D-F01E8566464A}"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706E808-E37E-4F56-849D-7E401A82C4A8}" type="datetimeFigureOut">
              <a:rPr lang="en-US" smtClean="0"/>
              <a:t>4/17/2012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80F81-C10F-4797-972D-F01E8566464A}"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706E808-E37E-4F56-849D-7E401A82C4A8}" type="datetimeFigureOut">
              <a:rPr lang="en-US" smtClean="0"/>
              <a:t>4/17/2012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B80F81-C10F-4797-972D-F01E8566464A}"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06E808-E37E-4F56-849D-7E401A82C4A8}" type="datetimeFigureOut">
              <a:rPr lang="en-US" smtClean="0"/>
              <a:t>4/17/2012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B80F81-C10F-4797-972D-F01E8566464A}"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06E808-E37E-4F56-849D-7E401A82C4A8}" type="datetimeFigureOut">
              <a:rPr lang="en-US" smtClean="0"/>
              <a:t>4/17/2012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80F81-C10F-4797-972D-F01E8566464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06E808-E37E-4F56-849D-7E401A82C4A8}" type="datetimeFigureOut">
              <a:rPr lang="en-US" smtClean="0"/>
              <a:t>4/17/2012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80F81-C10F-4797-972D-F01E8566464A}"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06E808-E37E-4F56-849D-7E401A82C4A8}" type="datetimeFigureOut">
              <a:rPr lang="en-US" smtClean="0"/>
              <a:t>4/17/2012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80F81-C10F-4797-972D-F01E8566464A}" type="slidenum">
              <a:rPr lang="en-US" smtClean="0"/>
              <a:t>‹#›</a:t>
            </a:fld>
            <a:endParaRPr lang="en-US"/>
          </a:p>
        </p:txBody>
      </p:sp>
    </p:spTree>
    <p:extLst>
      <p:ext uri="{BB962C8B-B14F-4D97-AF65-F5344CB8AC3E}">
        <p14:creationId xmlns:p14="http://schemas.microsoft.com/office/powerpoint/2010/main" val="311127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06E808-E37E-4F56-849D-7E401A82C4A8}" type="datetimeFigureOut">
              <a:rPr lang="en-US" smtClean="0"/>
              <a:t>4/17/2012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80F81-C10F-4797-972D-F01E8566464A}"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06E808-E37E-4F56-849D-7E401A82C4A8}" type="datetimeFigureOut">
              <a:rPr lang="en-US" smtClean="0"/>
              <a:t>4/17/2012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80F81-C10F-4797-972D-F01E8566464A}"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06E808-E37E-4F56-849D-7E401A82C4A8}" type="datetimeFigureOut">
              <a:rPr lang="en-US" smtClean="0"/>
              <a:t>4/17/2012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80F81-C10F-4797-972D-F01E8566464A}"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706E808-E37E-4F56-849D-7E401A82C4A8}" type="datetimeFigureOut">
              <a:rPr lang="en-US" smtClean="0"/>
              <a:t>4/17/2012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3CB80F81-C10F-4797-972D-F01E8566464A}"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706E808-E37E-4F56-849D-7E401A82C4A8}" type="datetimeFigureOut">
              <a:rPr lang="en-US" smtClean="0"/>
              <a:t>4/17/2012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3CB80F81-C10F-4797-972D-F01E8566464A}"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706E808-E37E-4F56-849D-7E401A82C4A8}" type="datetimeFigureOut">
              <a:rPr lang="en-US" smtClean="0"/>
              <a:t>4/17/2012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3CB80F81-C10F-4797-972D-F01E8566464A}"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706E808-E37E-4F56-849D-7E401A82C4A8}" type="datetimeFigureOut">
              <a:rPr lang="en-US" smtClean="0"/>
              <a:t>4/17/2012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CB80F81-C10F-4797-972D-F01E8566464A}"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706E808-E37E-4F56-849D-7E401A82C4A8}" type="datetimeFigureOut">
              <a:rPr lang="en-US" smtClean="0"/>
              <a:t>4/17/2012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3CB80F81-C10F-4797-972D-F01E8566464A}"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706E808-E37E-4F56-849D-7E401A82C4A8}" type="datetimeFigureOut">
              <a:rPr lang="en-US" smtClean="0"/>
              <a:t>4/17/2012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80F81-C10F-4797-972D-F01E8566464A}"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706E808-E37E-4F56-849D-7E401A82C4A8}" type="datetimeFigureOut">
              <a:rPr lang="en-US" smtClean="0"/>
              <a:t>4/17/2012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80F81-C10F-4797-972D-F01E8566464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06E808-E37E-4F56-849D-7E401A82C4A8}" type="datetimeFigureOut">
              <a:rPr lang="en-US" smtClean="0"/>
              <a:t>4/17/2012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80F81-C10F-4797-972D-F01E8566464A}" type="slidenum">
              <a:rPr lang="en-US" smtClean="0"/>
              <a:t>‹#›</a:t>
            </a:fld>
            <a:endParaRPr lang="en-US"/>
          </a:p>
        </p:txBody>
      </p:sp>
    </p:spTree>
    <p:extLst>
      <p:ext uri="{BB962C8B-B14F-4D97-AF65-F5344CB8AC3E}">
        <p14:creationId xmlns:p14="http://schemas.microsoft.com/office/powerpoint/2010/main" val="35418395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706E808-E37E-4F56-849D-7E401A82C4A8}" type="datetimeFigureOut">
              <a:rPr lang="en-US" smtClean="0"/>
              <a:t>4/17/2012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80F81-C10F-4797-972D-F01E8566464A}"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D706E808-E37E-4F56-849D-7E401A82C4A8}" type="datetimeFigureOut">
              <a:rPr lang="en-US" smtClean="0"/>
              <a:t>4/17/2012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CB80F81-C10F-4797-972D-F01E8566464A}"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06E808-E37E-4F56-849D-7E401A82C4A8}" type="datetimeFigureOut">
              <a:rPr lang="en-US" smtClean="0"/>
              <a:t>4/17/2012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80F81-C10F-4797-972D-F01E8566464A}"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06E808-E37E-4F56-849D-7E401A82C4A8}" type="datetimeFigureOut">
              <a:rPr lang="en-US" smtClean="0"/>
              <a:t>4/17/2012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80F81-C10F-4797-972D-F01E8566464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06E808-E37E-4F56-849D-7E401A82C4A8}" type="datetimeFigureOut">
              <a:rPr lang="en-US" smtClean="0"/>
              <a:t>4/17/2012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80F81-C10F-4797-972D-F01E8566464A}" type="slidenum">
              <a:rPr lang="en-US" smtClean="0"/>
              <a:t>‹#›</a:t>
            </a:fld>
            <a:endParaRPr lang="en-US"/>
          </a:p>
        </p:txBody>
      </p:sp>
    </p:spTree>
    <p:extLst>
      <p:ext uri="{BB962C8B-B14F-4D97-AF65-F5344CB8AC3E}">
        <p14:creationId xmlns:p14="http://schemas.microsoft.com/office/powerpoint/2010/main" val="3618122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06E808-E37E-4F56-849D-7E401A82C4A8}" type="datetimeFigureOut">
              <a:rPr lang="en-US" smtClean="0"/>
              <a:t>4/17/2012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B80F81-C10F-4797-972D-F01E8566464A}" type="slidenum">
              <a:rPr lang="en-US" smtClean="0"/>
              <a:t>‹#›</a:t>
            </a:fld>
            <a:endParaRPr lang="en-US"/>
          </a:p>
        </p:txBody>
      </p:sp>
    </p:spTree>
    <p:extLst>
      <p:ext uri="{BB962C8B-B14F-4D97-AF65-F5344CB8AC3E}">
        <p14:creationId xmlns:p14="http://schemas.microsoft.com/office/powerpoint/2010/main" val="2335022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06E808-E37E-4F56-849D-7E401A82C4A8}" type="datetimeFigureOut">
              <a:rPr lang="en-US" smtClean="0"/>
              <a:t>4/17/2012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B80F81-C10F-4797-972D-F01E8566464A}" type="slidenum">
              <a:rPr lang="en-US" smtClean="0"/>
              <a:t>‹#›</a:t>
            </a:fld>
            <a:endParaRPr lang="en-US"/>
          </a:p>
        </p:txBody>
      </p:sp>
    </p:spTree>
    <p:extLst>
      <p:ext uri="{BB962C8B-B14F-4D97-AF65-F5344CB8AC3E}">
        <p14:creationId xmlns:p14="http://schemas.microsoft.com/office/powerpoint/2010/main" val="1422040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6E808-E37E-4F56-849D-7E401A82C4A8}" type="datetimeFigureOut">
              <a:rPr lang="en-US" smtClean="0"/>
              <a:t>4/17/2012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B80F81-C10F-4797-972D-F01E8566464A}" type="slidenum">
              <a:rPr lang="en-US" smtClean="0"/>
              <a:t>‹#›</a:t>
            </a:fld>
            <a:endParaRPr lang="en-US"/>
          </a:p>
        </p:txBody>
      </p:sp>
    </p:spTree>
    <p:extLst>
      <p:ext uri="{BB962C8B-B14F-4D97-AF65-F5344CB8AC3E}">
        <p14:creationId xmlns:p14="http://schemas.microsoft.com/office/powerpoint/2010/main" val="4008637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06E808-E37E-4F56-849D-7E401A82C4A8}" type="datetimeFigureOut">
              <a:rPr lang="en-US" smtClean="0"/>
              <a:t>4/17/2012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80F81-C10F-4797-972D-F01E8566464A}" type="slidenum">
              <a:rPr lang="en-US" smtClean="0"/>
              <a:t>‹#›</a:t>
            </a:fld>
            <a:endParaRPr lang="en-US"/>
          </a:p>
        </p:txBody>
      </p:sp>
    </p:spTree>
    <p:extLst>
      <p:ext uri="{BB962C8B-B14F-4D97-AF65-F5344CB8AC3E}">
        <p14:creationId xmlns:p14="http://schemas.microsoft.com/office/powerpoint/2010/main" val="1591573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06E808-E37E-4F56-849D-7E401A82C4A8}" type="datetimeFigureOut">
              <a:rPr lang="en-US" smtClean="0"/>
              <a:t>4/17/2012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80F81-C10F-4797-972D-F01E8566464A}" type="slidenum">
              <a:rPr lang="en-US" smtClean="0"/>
              <a:t>‹#›</a:t>
            </a:fld>
            <a:endParaRPr lang="en-US"/>
          </a:p>
        </p:txBody>
      </p:sp>
    </p:spTree>
    <p:extLst>
      <p:ext uri="{BB962C8B-B14F-4D97-AF65-F5344CB8AC3E}">
        <p14:creationId xmlns:p14="http://schemas.microsoft.com/office/powerpoint/2010/main" val="2601057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6E808-E37E-4F56-849D-7E401A82C4A8}" type="datetimeFigureOut">
              <a:rPr lang="en-US" smtClean="0"/>
              <a:t>4/17/2012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B80F81-C10F-4797-972D-F01E8566464A}" type="slidenum">
              <a:rPr lang="en-US" smtClean="0"/>
              <a:t>‹#›</a:t>
            </a:fld>
            <a:endParaRPr lang="en-US"/>
          </a:p>
        </p:txBody>
      </p:sp>
    </p:spTree>
    <p:extLst>
      <p:ext uri="{BB962C8B-B14F-4D97-AF65-F5344CB8AC3E}">
        <p14:creationId xmlns:p14="http://schemas.microsoft.com/office/powerpoint/2010/main" val="2357231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D706E808-E37E-4F56-849D-7E401A82C4A8}" type="datetimeFigureOut">
              <a:rPr lang="en-US" smtClean="0"/>
              <a:t>4/17/2012</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CB80F81-C10F-4797-972D-F01E8566464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706E808-E37E-4F56-849D-7E401A82C4A8}" type="datetimeFigureOut">
              <a:rPr lang="en-US" smtClean="0"/>
              <a:t>4/17/2012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CB80F81-C10F-4797-972D-F01E8566464A}"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www.cardcow.com/350611/lawrence-general-hospital-massachusetts/" TargetMode="External"/><Relationship Id="rId2" Type="http://schemas.openxmlformats.org/officeDocument/2006/relationships/hyperlink" Target="http://usgwarchives.org/ma/barnstable/postcards/ppcs-bar.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Barnstable County</a:t>
            </a:r>
            <a:r>
              <a:rPr lang="en-US" dirty="0" smtClean="0"/>
              <a:t>, Massachusetts </a:t>
            </a:r>
            <a:endParaRPr lang="en-US" dirty="0"/>
          </a:p>
        </p:txBody>
      </p:sp>
      <p:sp>
        <p:nvSpPr>
          <p:cNvPr id="3" name="Subtitle 2"/>
          <p:cNvSpPr>
            <a:spLocks noGrp="1"/>
          </p:cNvSpPr>
          <p:nvPr>
            <p:ph type="subTitle" idx="1"/>
          </p:nvPr>
        </p:nvSpPr>
        <p:spPr/>
        <p:txBody>
          <a:bodyPr/>
          <a:lstStyle/>
          <a:p>
            <a:r>
              <a:rPr lang="en-US" dirty="0" smtClean="0"/>
              <a:t>Emily Menendez</a:t>
            </a:r>
            <a:endParaRPr lang="en-US" dirty="0"/>
          </a:p>
        </p:txBody>
      </p:sp>
    </p:spTree>
    <p:extLst>
      <p:ext uri="{BB962C8B-B14F-4D97-AF65-F5344CB8AC3E}">
        <p14:creationId xmlns:p14="http://schemas.microsoft.com/office/powerpoint/2010/main" val="2409299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07871"/>
            <a:ext cx="8305800" cy="5004583"/>
          </a:xfrm>
        </p:spPr>
      </p:pic>
    </p:spTree>
    <p:extLst>
      <p:ext uri="{BB962C8B-B14F-4D97-AF65-F5344CB8AC3E}">
        <p14:creationId xmlns:p14="http://schemas.microsoft.com/office/powerpoint/2010/main" val="375021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www.usgwarchives.org/ma/barnstable/postcards/wyhar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275"/>
            <a:ext cx="9144000" cy="562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110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9458" name="Picture 2" descr="http://www.usgwarchives.org/ma/barnstable/postcards/crow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0" y="701675"/>
            <a:ext cx="9122740" cy="562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141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Businesses </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61828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Buzzards Bay Lodge, Buzzards Bay</a:t>
            </a:r>
            <a:endParaRPr lang="en-US" dirty="0"/>
          </a:p>
        </p:txBody>
      </p:sp>
      <p:sp>
        <p:nvSpPr>
          <p:cNvPr id="3" name="Content Placeholder 2"/>
          <p:cNvSpPr>
            <a:spLocks noGrp="1"/>
          </p:cNvSpPr>
          <p:nvPr>
            <p:ph idx="1"/>
          </p:nvPr>
        </p:nvSpPr>
        <p:spPr/>
        <p:txBody>
          <a:bodyPr/>
          <a:lstStyle/>
          <a:p>
            <a:endParaRPr lang="en-US" dirty="0"/>
          </a:p>
        </p:txBody>
      </p:sp>
      <p:pic>
        <p:nvPicPr>
          <p:cNvPr id="9218" name="Picture 2" descr="http://www.usgwarchives.org/ma/barnstable/postcards/buzb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8229600" cy="5162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389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Casino </a:t>
            </a:r>
            <a:endParaRPr lang="en-US" dirty="0"/>
          </a:p>
        </p:txBody>
      </p:sp>
      <p:sp>
        <p:nvSpPr>
          <p:cNvPr id="3" name="Content Placeholder 2"/>
          <p:cNvSpPr>
            <a:spLocks noGrp="1"/>
          </p:cNvSpPr>
          <p:nvPr>
            <p:ph idx="1"/>
          </p:nvPr>
        </p:nvSpPr>
        <p:spPr/>
        <p:txBody>
          <a:bodyPr/>
          <a:lstStyle/>
          <a:p>
            <a:endParaRPr lang="en-US"/>
          </a:p>
        </p:txBody>
      </p:sp>
      <p:pic>
        <p:nvPicPr>
          <p:cNvPr id="10242" name="Picture 2" descr="http://www.usgwarchives.org/ma/barnstable/postcards/megc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27077"/>
            <a:ext cx="76200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647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9698" name="Picture 2" descr="http://www.usgwarchives.org/ma/barnstable/postcards/menin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9313333"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549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11776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b="1" dirty="0" smtClean="0"/>
              <a:t>Sears Auto Sales, Route 6A, East Sandwich</a:t>
            </a:r>
            <a:endParaRPr lang="en-US" dirty="0"/>
          </a:p>
        </p:txBody>
      </p:sp>
      <p:sp>
        <p:nvSpPr>
          <p:cNvPr id="3" name="Content Placeholder 2"/>
          <p:cNvSpPr>
            <a:spLocks noGrp="1"/>
          </p:cNvSpPr>
          <p:nvPr>
            <p:ph idx="1"/>
          </p:nvPr>
        </p:nvSpPr>
        <p:spPr/>
        <p:txBody>
          <a:bodyPr/>
          <a:lstStyle/>
          <a:p>
            <a:endParaRPr lang="en-US" dirty="0"/>
          </a:p>
        </p:txBody>
      </p:sp>
      <p:pic>
        <p:nvPicPr>
          <p:cNvPr id="11266" name="Picture 2" descr="http://www.usgwarchives.org/ma/barnstable/postcards/seau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474999"/>
            <a:ext cx="8759321" cy="538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849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Railroads</a:t>
            </a:r>
            <a:endParaRPr lang="en-US" dirty="0"/>
          </a:p>
        </p:txBody>
      </p:sp>
      <p:sp>
        <p:nvSpPr>
          <p:cNvPr id="3" name="Content Placeholder 2"/>
          <p:cNvSpPr>
            <a:spLocks noGrp="1"/>
          </p:cNvSpPr>
          <p:nvPr>
            <p:ph idx="1"/>
          </p:nvPr>
        </p:nvSpPr>
        <p:spPr/>
        <p:txBody>
          <a:bodyPr/>
          <a:lstStyle/>
          <a:p>
            <a:endParaRPr lang="en-US" dirty="0"/>
          </a:p>
        </p:txBody>
      </p:sp>
      <p:pic>
        <p:nvPicPr>
          <p:cNvPr id="12290" name="Picture 2" descr="http://www.usgwarchives.org/ma/barnstable/postcards/ntrs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8610600" cy="5307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775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a:t>
            </a:r>
            <a:endParaRPr lang="en-US" dirty="0"/>
          </a:p>
        </p:txBody>
      </p:sp>
      <p:sp>
        <p:nvSpPr>
          <p:cNvPr id="3" name="Content Placeholder 2"/>
          <p:cNvSpPr>
            <a:spLocks noGrp="1"/>
          </p:cNvSpPr>
          <p:nvPr>
            <p:ph idx="1"/>
          </p:nvPr>
        </p:nvSpPr>
        <p:spPr/>
        <p:txBody>
          <a:bodyPr/>
          <a:lstStyle/>
          <a:p>
            <a:r>
              <a:rPr lang="en-US" b="1" dirty="0" smtClean="0">
                <a:effectLst/>
              </a:rPr>
              <a:t>Barnstable County</a:t>
            </a:r>
            <a:r>
              <a:rPr lang="en-US" dirty="0" smtClean="0">
                <a:effectLst/>
              </a:rPr>
              <a:t> is a county located in the U.S. state of Massachusetts, consisting of Cape Cod and associated islands. Barnstable County was formed as part of the Plymouth Colony on 2 June 1685, including the towns of Falmouth, Sandwich and others lying to the east and north on Cape Cod. </a:t>
            </a:r>
            <a:r>
              <a:rPr lang="en-US" dirty="0" smtClean="0"/>
              <a:t>These postcards cost 1¢ to mail.</a:t>
            </a:r>
            <a:endParaRPr lang="en-US" dirty="0"/>
          </a:p>
        </p:txBody>
      </p:sp>
    </p:spTree>
    <p:extLst>
      <p:ext uri="{BB962C8B-B14F-4D97-AF65-F5344CB8AC3E}">
        <p14:creationId xmlns:p14="http://schemas.microsoft.com/office/powerpoint/2010/main" val="230079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5362" name="Picture 2" descr="http://www.usgwarchives.org/ma/barnstable/postcards/welld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9" y="854075"/>
            <a:ext cx="9111973" cy="569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378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a:t>
            </a:r>
            <a:endParaRPr lang="en-US" dirty="0"/>
          </a:p>
        </p:txBody>
      </p:sp>
      <p:sp>
        <p:nvSpPr>
          <p:cNvPr id="3" name="Content Placeholder 2"/>
          <p:cNvSpPr>
            <a:spLocks noGrp="1"/>
          </p:cNvSpPr>
          <p:nvPr>
            <p:ph idx="1"/>
          </p:nvPr>
        </p:nvSpPr>
        <p:spPr/>
        <p:txBody>
          <a:bodyPr/>
          <a:lstStyle/>
          <a:p>
            <a:endParaRPr lang="en-US"/>
          </a:p>
        </p:txBody>
      </p:sp>
      <p:pic>
        <p:nvPicPr>
          <p:cNvPr id="13314" name="Picture 2" descr="http://www.usgwarchives.org/ma/barnstable/postcards/sbost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43000"/>
            <a:ext cx="9372600" cy="577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198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1911-New </a:t>
            </a:r>
            <a:r>
              <a:rPr lang="en-US" dirty="0" err="1" smtClean="0"/>
              <a:t>Sagamore</a:t>
            </a:r>
            <a:r>
              <a:rPr lang="en-US" dirty="0" smtClean="0"/>
              <a:t> Bridge Construction</a:t>
            </a:r>
            <a:endParaRPr lang="en-US" dirty="0"/>
          </a:p>
        </p:txBody>
      </p:sp>
      <p:sp>
        <p:nvSpPr>
          <p:cNvPr id="3" name="Content Placeholder 2"/>
          <p:cNvSpPr>
            <a:spLocks noGrp="1"/>
          </p:cNvSpPr>
          <p:nvPr>
            <p:ph idx="1"/>
          </p:nvPr>
        </p:nvSpPr>
        <p:spPr/>
        <p:txBody>
          <a:bodyPr/>
          <a:lstStyle/>
          <a:p>
            <a:endParaRPr lang="en-US" dirty="0"/>
          </a:p>
        </p:txBody>
      </p:sp>
      <p:pic>
        <p:nvPicPr>
          <p:cNvPr id="14338" name="Picture 2" descr="http://www.usgwarchives.org/ma/barnstable/postcards/sagam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729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0875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http://www.usgwarchives.org/ma/barnstable/postcards/ormn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85800"/>
            <a:ext cx="9080500" cy="5596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715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http://www.usgwarchives.org/ma/barnstable/postcards/fals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22740" cy="562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749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Nobscussett</a:t>
            </a:r>
          </a:p>
        </p:txBody>
      </p:sp>
      <p:sp>
        <p:nvSpPr>
          <p:cNvPr id="5" name="Content Placeholder 4"/>
          <p:cNvSpPr>
            <a:spLocks noGrp="1"/>
          </p:cNvSpPr>
          <p:nvPr>
            <p:ph idx="1"/>
          </p:nvPr>
        </p:nvSpPr>
        <p:spPr/>
        <p:txBody>
          <a:bodyPr/>
          <a:lstStyle/>
          <a:p>
            <a:endParaRPr lang="en-US" dirty="0"/>
          </a:p>
        </p:txBody>
      </p:sp>
      <p:sp>
        <p:nvSpPr>
          <p:cNvPr id="6" name="Text Placeholder 5"/>
          <p:cNvSpPr>
            <a:spLocks noGrp="1"/>
          </p:cNvSpPr>
          <p:nvPr>
            <p:ph type="body" sz="half" idx="2"/>
          </p:nvPr>
        </p:nvSpPr>
        <p:spPr/>
        <p:txBody>
          <a:bodyPr/>
          <a:lstStyle/>
          <a:p>
            <a:pPr algn="ctr"/>
            <a:endParaRPr lang="en-US" dirty="0" smtClean="0"/>
          </a:p>
          <a:p>
            <a:pPr algn="ctr"/>
            <a:r>
              <a:rPr lang="en-US" dirty="0" smtClean="0"/>
              <a:t>Named after </a:t>
            </a:r>
            <a:r>
              <a:rPr lang="en-US" dirty="0"/>
              <a:t>Rev. Josiah Dennis who previously had been the faithful pastor of its principal church for thirty-seven consecutive years. The town extends across the Cape, having Cape Cod bay for its northern boundary and the Vineyard sound for its southern</a:t>
            </a:r>
            <a:r>
              <a:rPr lang="en-US" dirty="0" smtClean="0"/>
              <a:t>.</a:t>
            </a:r>
          </a:p>
          <a:p>
            <a:pPr algn="ctr"/>
            <a:endParaRPr lang="en-US" dirty="0"/>
          </a:p>
          <a:p>
            <a:pPr algn="ctr"/>
            <a:endParaRPr lang="en-US" dirty="0"/>
          </a:p>
        </p:txBody>
      </p:sp>
      <p:pic>
        <p:nvPicPr>
          <p:cNvPr id="4098" name="Picture 2" descr="http://www.usgwarchives.org/ma/barnstable/postcards/nob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535" y="1828800"/>
            <a:ext cx="5238750" cy="340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2806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20482" name="Picture 2" descr="The Nobscussett Dennis Massachuset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8911523"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1786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Lawrence, Massachusetts </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p:txBody>
          <a:bodyPr/>
          <a:lstStyle/>
          <a:p>
            <a:r>
              <a:rPr lang="en-US" dirty="0" smtClean="0"/>
              <a:t>In 1922, Father O’Reilly helped to bring about a settlement of the textile strike in Lawrence. When over 20,000 unhappy workers were on strike, the city’s major industries were crippled for six months. </a:t>
            </a:r>
            <a:br>
              <a:rPr lang="en-US" dirty="0" smtClean="0"/>
            </a:br>
            <a:r>
              <a:rPr lang="en-US" dirty="0" smtClean="0"/>
              <a:t/>
            </a:r>
            <a:br>
              <a:rPr lang="en-US" dirty="0" smtClean="0"/>
            </a:br>
            <a:r>
              <a:rPr lang="en-US" dirty="0" smtClean="0"/>
              <a:t>In spite of all this civic participation, he never forgot his parish. </a:t>
            </a:r>
            <a:br>
              <a:rPr lang="en-US" dirty="0" smtClean="0"/>
            </a:br>
            <a:r>
              <a:rPr lang="en-US" dirty="0" smtClean="0"/>
              <a:t/>
            </a:r>
            <a:br>
              <a:rPr lang="en-US" dirty="0" smtClean="0"/>
            </a:br>
            <a:r>
              <a:rPr lang="en-US" dirty="0" smtClean="0"/>
              <a:t>In 1914, he had installed a new organ. In 1923, he remodeled and renovated the interior and exterior of St. Mary Church. </a:t>
            </a:r>
            <a:br>
              <a:rPr lang="en-US" dirty="0" smtClean="0"/>
            </a:br>
            <a:r>
              <a:rPr lang="en-US" dirty="0" smtClean="0"/>
              <a:t/>
            </a:r>
            <a:br>
              <a:rPr lang="en-US" dirty="0" smtClean="0"/>
            </a:br>
            <a:endParaRPr lang="en-US" dirty="0"/>
          </a:p>
        </p:txBody>
      </p:sp>
      <p:pic>
        <p:nvPicPr>
          <p:cNvPr id="7170" name="Picture 2" descr="http://www.usgwarchives.org/ma/barnstable/postcards/stma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04800"/>
            <a:ext cx="3886200" cy="617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3376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endParaRPr lang="en-US"/>
          </a:p>
        </p:txBody>
      </p:sp>
      <p:pic>
        <p:nvPicPr>
          <p:cNvPr id="6148" name="Picture 4" descr="http://www.usgwarchives.org/ma/barnstable/postcards/towh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12" y="701675"/>
            <a:ext cx="9122388" cy="577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76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Lawrence High School</a:t>
            </a:r>
            <a:endParaRPr lang="en-US" dirty="0"/>
          </a:p>
        </p:txBody>
      </p:sp>
      <p:sp>
        <p:nvSpPr>
          <p:cNvPr id="3" name="Content Placeholder 2"/>
          <p:cNvSpPr>
            <a:spLocks noGrp="1"/>
          </p:cNvSpPr>
          <p:nvPr>
            <p:ph idx="1"/>
          </p:nvPr>
        </p:nvSpPr>
        <p:spPr/>
        <p:txBody>
          <a:bodyPr/>
          <a:lstStyle/>
          <a:p>
            <a:endParaRPr lang="en-US"/>
          </a:p>
        </p:txBody>
      </p:sp>
      <p:pic>
        <p:nvPicPr>
          <p:cNvPr id="8194" name="Picture 2" descr="http://www.usgwarchives.org/ma/barnstable/postcards/lawrh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066800"/>
            <a:ext cx="9080500" cy="5753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056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3554" name="Picture 2" descr="Tourists' Auto Map of Cape Cod Massachuset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072373"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488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16" y="76200"/>
            <a:ext cx="8229600" cy="1143000"/>
          </a:xfrm>
        </p:spPr>
        <p:txBody>
          <a:bodyPr/>
          <a:lstStyle/>
          <a:p>
            <a:r>
              <a:rPr lang="en-US" dirty="0" smtClean="0"/>
              <a:t>General Hospital</a:t>
            </a:r>
            <a:endParaRPr lang="en-US" dirty="0"/>
          </a:p>
        </p:txBody>
      </p:sp>
      <p:sp>
        <p:nvSpPr>
          <p:cNvPr id="3" name="Content Placeholder 2"/>
          <p:cNvSpPr>
            <a:spLocks noGrp="1"/>
          </p:cNvSpPr>
          <p:nvPr>
            <p:ph idx="1"/>
          </p:nvPr>
        </p:nvSpPr>
        <p:spPr/>
        <p:txBody>
          <a:bodyPr/>
          <a:lstStyle/>
          <a:p>
            <a:endParaRPr lang="en-US"/>
          </a:p>
        </p:txBody>
      </p:sp>
      <p:pic>
        <p:nvPicPr>
          <p:cNvPr id="30722" name="Picture 2" descr="Lawrence General Hospital Massachuset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990600"/>
            <a:ext cx="8409635"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6379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Provincetown, Massachusetts </a:t>
            </a:r>
            <a:endParaRPr lang="en-US" dirty="0"/>
          </a:p>
        </p:txBody>
      </p:sp>
      <p:sp>
        <p:nvSpPr>
          <p:cNvPr id="3" name="Content Placeholder 2"/>
          <p:cNvSpPr>
            <a:spLocks noGrp="1"/>
          </p:cNvSpPr>
          <p:nvPr>
            <p:ph idx="1"/>
          </p:nvPr>
        </p:nvSpPr>
        <p:spPr/>
        <p:txBody>
          <a:bodyPr/>
          <a:lstStyle/>
          <a:p>
            <a:endParaRPr lang="en-US" dirty="0"/>
          </a:p>
        </p:txBody>
      </p:sp>
      <p:pic>
        <p:nvPicPr>
          <p:cNvPr id="24578" name="Picture 2" descr="http://www.usgwarchives.org/ma/barnstable/postcards/bevpt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0" y="1295399"/>
            <a:ext cx="9156819" cy="566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3823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a:r>
            <a:br>
              <a:rPr lang="en-US" dirty="0"/>
            </a:br>
            <a:r>
              <a:rPr lang="en-US" dirty="0"/>
              <a:t>New Central House</a:t>
            </a:r>
          </a:p>
        </p:txBody>
      </p:sp>
      <p:sp>
        <p:nvSpPr>
          <p:cNvPr id="5" name="Content Placeholder 4"/>
          <p:cNvSpPr>
            <a:spLocks noGrp="1"/>
          </p:cNvSpPr>
          <p:nvPr>
            <p:ph idx="1"/>
          </p:nvPr>
        </p:nvSpPr>
        <p:spPr/>
        <p:txBody>
          <a:bodyPr/>
          <a:lstStyle/>
          <a:p>
            <a:endParaRPr lang="en-US"/>
          </a:p>
        </p:txBody>
      </p:sp>
      <p:sp>
        <p:nvSpPr>
          <p:cNvPr id="6" name="Text Placeholder 5"/>
          <p:cNvSpPr>
            <a:spLocks noGrp="1"/>
          </p:cNvSpPr>
          <p:nvPr>
            <p:ph type="body" sz="half" idx="2"/>
          </p:nvPr>
        </p:nvSpPr>
        <p:spPr/>
        <p:txBody>
          <a:bodyPr/>
          <a:lstStyle/>
          <a:p>
            <a:r>
              <a:rPr lang="en-US" dirty="0" smtClean="0"/>
              <a:t>Built </a:t>
            </a:r>
            <a:r>
              <a:rPr lang="en-US" dirty="0"/>
              <a:t>sometime before 1868 by Timothy F. Johnson, it was the largest hotel in town, with rooms for 75 guests, an auditorium, a bowling alley and a saloon. There was a billiard hall, ladies' parlors and gentlemen's reading and smoking rooms. The Customs House occupied the third floor. It boasted cabanas on the beach for bathers and porches on the first and second floors where patrons rocked and exchanged greetings with passerby. Its first name was Ocean House. Since then it has been known as the Central House, New Central House, Towne House and the Sea Horse Inn</a:t>
            </a:r>
            <a:r>
              <a:rPr lang="en-US" dirty="0" smtClean="0"/>
              <a:t>.</a:t>
            </a:r>
            <a:r>
              <a:rPr lang="en-US" dirty="0"/>
              <a:t/>
            </a:r>
            <a:br>
              <a:rPr lang="en-US" dirty="0"/>
            </a:br>
            <a:r>
              <a:rPr lang="en-US" dirty="0"/>
              <a:t/>
            </a:r>
            <a:br>
              <a:rPr lang="en-US" dirty="0"/>
            </a:br>
            <a:endParaRPr lang="en-US" dirty="0"/>
          </a:p>
        </p:txBody>
      </p:sp>
      <p:pic>
        <p:nvPicPr>
          <p:cNvPr id="25602" name="Picture 2" descr="http://www.usgwarchives.org/ma/barnstable/postcards/cenh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234867"/>
            <a:ext cx="523875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1461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26626" name="Picture 2" descr="http://www.usgwarchives.org/ma/barnstable/postcards/pilb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52" y="457200"/>
            <a:ext cx="9066222" cy="524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1477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27650" name="Picture 2" descr="http://www.usgwarchives.org/ma/barnstable/postcards/prost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259308" cy="562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5006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28674" name="Picture 2" descr="http://www.usgwarchives.org/ma/barnstable/postcards/brad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2202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3671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Resources </a:t>
            </a:r>
            <a:endParaRPr lang="en-US" dirty="0"/>
          </a:p>
        </p:txBody>
      </p:sp>
      <p:sp>
        <p:nvSpPr>
          <p:cNvPr id="8" name="Content Placeholder 7"/>
          <p:cNvSpPr>
            <a:spLocks noGrp="1"/>
          </p:cNvSpPr>
          <p:nvPr>
            <p:ph idx="1"/>
          </p:nvPr>
        </p:nvSpPr>
        <p:spPr/>
        <p:txBody>
          <a:bodyPr/>
          <a:lstStyle/>
          <a:p>
            <a:r>
              <a:rPr lang="en-US" dirty="0" smtClean="0">
                <a:hlinkClick r:id="rId2"/>
              </a:rPr>
              <a:t>http://usgwarchives.org/ma/barnstable/postcards/ppcs-bar.html</a:t>
            </a:r>
            <a:endParaRPr lang="en-US" dirty="0" smtClean="0"/>
          </a:p>
          <a:p>
            <a:endParaRPr lang="en-US" dirty="0"/>
          </a:p>
          <a:p>
            <a:r>
              <a:rPr lang="en-US" dirty="0" smtClean="0">
                <a:hlinkClick r:id="rId3"/>
              </a:rPr>
              <a:t>http://www.cardcow.com/350611/lawrence-general-hospital-massachusetts/</a:t>
            </a:r>
            <a:endParaRPr lang="en-US" dirty="0" smtClean="0"/>
          </a:p>
          <a:p>
            <a:endParaRPr lang="en-US" dirty="0"/>
          </a:p>
          <a:p>
            <a:endParaRPr lang="en-US" dirty="0"/>
          </a:p>
        </p:txBody>
      </p:sp>
    </p:spTree>
    <p:extLst>
      <p:ext uri="{BB962C8B-B14F-4D97-AF65-F5344CB8AC3E}">
        <p14:creationId xmlns:p14="http://schemas.microsoft.com/office/powerpoint/2010/main" val="4042707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descr="http://www.usgwarchives.org/ma/barnstable/postcards/lincl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549275"/>
            <a:ext cx="9093137" cy="585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558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www.usgwarchives.org/ma/barnstable/postcards/lewb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033195" cy="569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010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www.usgwarchives.org/ma/barnstable/postcards/sagb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701675"/>
            <a:ext cx="8990142" cy="562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673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descr="The Town Beach - Cape Cod Dennisport Massachuset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914400"/>
            <a:ext cx="91440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048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www.usgwarchives.org/ma/barnstable/postcards/wbea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701675"/>
            <a:ext cx="9085562" cy="569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186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descr="Street View, Cape Cod Dennisport Massachuset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
            <a:ext cx="9067800" cy="583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80461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46</TotalTime>
  <Words>311</Words>
  <Application>Microsoft Office PowerPoint</Application>
  <PresentationFormat>On-screen Show (4:3)</PresentationFormat>
  <Paragraphs>25</Paragraphs>
  <Slides>36</Slides>
  <Notes>0</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Office Theme</vt:lpstr>
      <vt:lpstr>Couture</vt:lpstr>
      <vt:lpstr>Trek</vt:lpstr>
      <vt:lpstr>Barnstable County, Massachusetts </vt:lpstr>
      <vt:lpstr>About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Businesses </vt:lpstr>
      <vt:lpstr>Buzzards Bay Lodge, Buzzards Bay</vt:lpstr>
      <vt:lpstr>The Casino </vt:lpstr>
      <vt:lpstr>PowerPoint Presentation</vt:lpstr>
      <vt:lpstr>PowerPoint Presentation</vt:lpstr>
      <vt:lpstr>Sears Auto Sales, Route 6A, East Sandwich</vt:lpstr>
      <vt:lpstr>Railroads</vt:lpstr>
      <vt:lpstr>PowerPoint Presentation</vt:lpstr>
      <vt:lpstr>Transportation </vt:lpstr>
      <vt:lpstr>1911-New Sagamore Bridge Construction</vt:lpstr>
      <vt:lpstr>PowerPoint Presentation</vt:lpstr>
      <vt:lpstr>PowerPoint Presentation</vt:lpstr>
      <vt:lpstr>The Nobscussett</vt:lpstr>
      <vt:lpstr>PowerPoint Presentation</vt:lpstr>
      <vt:lpstr>Lawrence, Massachusetts </vt:lpstr>
      <vt:lpstr>PowerPoint Presentation</vt:lpstr>
      <vt:lpstr>Lawrence High School</vt:lpstr>
      <vt:lpstr>General Hospital</vt:lpstr>
      <vt:lpstr>Provincetown, Massachusetts </vt:lpstr>
      <vt:lpstr> New Central House</vt:lpstr>
      <vt:lpstr>PowerPoint Presentation</vt:lpstr>
      <vt:lpstr>PowerPoint Presentation</vt:lpstr>
      <vt:lpstr>PowerPoint Presentation</vt:lpstr>
      <vt:lpstr>Resources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Barnstable County, Massachusetts</dc:title>
  <dc:creator>Instructional Computing</dc:creator>
  <cp:lastModifiedBy>Joseph A. Naumann</cp:lastModifiedBy>
  <cp:revision>6</cp:revision>
  <dcterms:created xsi:type="dcterms:W3CDTF">2012-04-17T15:08:04Z</dcterms:created>
  <dcterms:modified xsi:type="dcterms:W3CDTF">2012-04-17T18:15:40Z</dcterms:modified>
</cp:coreProperties>
</file>