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0" autoAdjust="0"/>
    <p:restoredTop sz="94660"/>
  </p:normalViewPr>
  <p:slideViewPr>
    <p:cSldViewPr>
      <p:cViewPr varScale="1">
        <p:scale>
          <a:sx n="87" d="100"/>
          <a:sy n="87" d="100"/>
        </p:scale>
        <p:origin x="64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409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4100"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D72F6192-7765-42E9-A65A-EA1F6CCF5FCD}" type="slidenum">
              <a:rPr lang="en-US" altLang="en-US"/>
              <a:pPr/>
              <a:t>‹#›</a:t>
            </a:fld>
            <a:endParaRPr lang="en-US" altLang="en-US"/>
          </a:p>
        </p:txBody>
      </p:sp>
    </p:spTree>
    <p:extLst>
      <p:ext uri="{BB962C8B-B14F-4D97-AF65-F5344CB8AC3E}">
        <p14:creationId xmlns:p14="http://schemas.microsoft.com/office/powerpoint/2010/main" val="38848724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2130425"/>
            <a:ext cx="7772400" cy="1470025"/>
          </a:xfrm>
        </p:spPr>
        <p:txBody>
          <a:bodyPr/>
          <a:lstStyle>
            <a:lvl1pPr>
              <a:defRPr>
                <a:latin typeface="Book Antiqua" panose="02040602050305030304" pitchFamily="18" charset="0"/>
              </a:defRPr>
            </a:lvl1pPr>
          </a:lstStyle>
          <a:p>
            <a:pPr lvl="0"/>
            <a:r>
              <a:rPr lang="en-US" altLang="en-US" noProof="0" smtClean="0"/>
              <a:t>Click to edit Master title style</a:t>
            </a:r>
          </a:p>
        </p:txBody>
      </p:sp>
      <p:sp>
        <p:nvSpPr>
          <p:cNvPr id="3075" name="Rectangle 3"/>
          <p:cNvSpPr>
            <a:spLocks noGrp="1" noChangeArrowheads="1"/>
          </p:cNvSpPr>
          <p:nvPr>
            <p:ph type="subTitle" idx="1"/>
          </p:nvPr>
        </p:nvSpPr>
        <p:spPr>
          <a:xfrm>
            <a:off x="1371600" y="3886200"/>
            <a:ext cx="6400800" cy="1752600"/>
          </a:xfrm>
        </p:spPr>
        <p:txBody>
          <a:bodyPr/>
          <a:lstStyle>
            <a:lvl1pPr marL="0" indent="0" algn="ctr">
              <a:buFontTx/>
              <a:buNone/>
              <a:defRPr>
                <a:latin typeface="Book Antiqua" panose="02040602050305030304" pitchFamily="18" charset="0"/>
              </a:defRPr>
            </a:lvl1pPr>
          </a:lstStyle>
          <a:p>
            <a:pPr lvl="0"/>
            <a:r>
              <a:rPr lang="en-US" altLang="en-US" noProof="0" smtClean="0"/>
              <a:t>Click to edit Master subtitle style</a:t>
            </a:r>
          </a:p>
        </p:txBody>
      </p:sp>
      <p:sp>
        <p:nvSpPr>
          <p:cNvPr id="3076" name="Rectangle 4"/>
          <p:cNvSpPr>
            <a:spLocks noGrp="1" noChangeArrowheads="1"/>
          </p:cNvSpPr>
          <p:nvPr>
            <p:ph type="dt" sz="half" idx="2"/>
          </p:nvPr>
        </p:nvSpPr>
        <p:spPr/>
        <p:txBody>
          <a:bodyPr/>
          <a:lstStyle>
            <a:lvl1pPr>
              <a:defRPr>
                <a:latin typeface="Book Antiqua" panose="02040602050305030304" pitchFamily="18" charset="0"/>
              </a:defRPr>
            </a:lvl1pPr>
          </a:lstStyle>
          <a:p>
            <a:fld id="{AD4BA447-ED5F-4DA2-B1CA-CF88B6FAF8B8}" type="datetime1">
              <a:rPr lang="en-US" altLang="en-US"/>
              <a:pPr/>
              <a:t>12/13/2015</a:t>
            </a:fld>
            <a:endParaRPr lang="en-US" altLang="en-US"/>
          </a:p>
        </p:txBody>
      </p:sp>
      <p:sp>
        <p:nvSpPr>
          <p:cNvPr id="3077" name="Rectangle 5"/>
          <p:cNvSpPr>
            <a:spLocks noGrp="1" noChangeArrowheads="1"/>
          </p:cNvSpPr>
          <p:nvPr>
            <p:ph type="ftr" sz="quarter" idx="3"/>
          </p:nvPr>
        </p:nvSpPr>
        <p:spPr/>
        <p:txBody>
          <a:bodyPr/>
          <a:lstStyle>
            <a:lvl1pPr>
              <a:defRPr>
                <a:latin typeface="Book Antiqua" panose="02040602050305030304" pitchFamily="18" charset="0"/>
              </a:defRPr>
            </a:lvl1pPr>
          </a:lstStyle>
          <a:p>
            <a:r>
              <a:rPr lang="en-US" altLang="en-US"/>
              <a:t>copyright 2006 BrainyBetty.com and our licensors</a:t>
            </a:r>
          </a:p>
        </p:txBody>
      </p:sp>
      <p:sp>
        <p:nvSpPr>
          <p:cNvPr id="3078" name="Rectangle 6"/>
          <p:cNvSpPr>
            <a:spLocks noGrp="1" noChangeArrowheads="1"/>
          </p:cNvSpPr>
          <p:nvPr>
            <p:ph type="sldNum" sz="quarter" idx="4"/>
          </p:nvPr>
        </p:nvSpPr>
        <p:spPr/>
        <p:txBody>
          <a:bodyPr/>
          <a:lstStyle>
            <a:lvl1pPr>
              <a:defRPr>
                <a:latin typeface="Book Antiqua" panose="02040602050305030304" pitchFamily="18" charset="0"/>
              </a:defRPr>
            </a:lvl1pPr>
          </a:lstStyle>
          <a:p>
            <a:fld id="{F7D49EA9-A6BD-439B-9276-B2DC9AC1EC54}"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2B6D8161-3683-4D56-AE02-1BF71DA91979}" type="datetime1">
              <a:rPr lang="en-US" altLang="en-US"/>
              <a:pPr/>
              <a:t>12/13/2015</a:t>
            </a:fld>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copyright 2006 BrainyBetty.com and our licensors</a:t>
            </a:r>
          </a:p>
        </p:txBody>
      </p:sp>
      <p:sp>
        <p:nvSpPr>
          <p:cNvPr id="6" name="Slide Number Placeholder 5"/>
          <p:cNvSpPr>
            <a:spLocks noGrp="1"/>
          </p:cNvSpPr>
          <p:nvPr>
            <p:ph type="sldNum" sz="quarter" idx="12"/>
          </p:nvPr>
        </p:nvSpPr>
        <p:spPr/>
        <p:txBody>
          <a:bodyPr/>
          <a:lstStyle>
            <a:lvl1pPr>
              <a:defRPr/>
            </a:lvl1pPr>
          </a:lstStyle>
          <a:p>
            <a:fld id="{0E729C96-9AAD-4D34-AA01-84EDF579F60D}" type="slidenum">
              <a:rPr lang="en-US" altLang="en-US"/>
              <a:pPr/>
              <a:t>‹#›</a:t>
            </a:fld>
            <a:endParaRPr lang="en-US" altLang="en-US"/>
          </a:p>
        </p:txBody>
      </p:sp>
    </p:spTree>
    <p:extLst>
      <p:ext uri="{BB962C8B-B14F-4D97-AF65-F5344CB8AC3E}">
        <p14:creationId xmlns:p14="http://schemas.microsoft.com/office/powerpoint/2010/main" val="38067108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29736B7E-7A22-42DA-81C0-0F5239BCF5C3}" type="datetime1">
              <a:rPr lang="en-US" altLang="en-US"/>
              <a:pPr/>
              <a:t>12/13/2015</a:t>
            </a:fld>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copyright 2006 BrainyBetty.com and our licensors</a:t>
            </a:r>
          </a:p>
        </p:txBody>
      </p:sp>
      <p:sp>
        <p:nvSpPr>
          <p:cNvPr id="6" name="Slide Number Placeholder 5"/>
          <p:cNvSpPr>
            <a:spLocks noGrp="1"/>
          </p:cNvSpPr>
          <p:nvPr>
            <p:ph type="sldNum" sz="quarter" idx="12"/>
          </p:nvPr>
        </p:nvSpPr>
        <p:spPr/>
        <p:txBody>
          <a:bodyPr/>
          <a:lstStyle>
            <a:lvl1pPr>
              <a:defRPr/>
            </a:lvl1pPr>
          </a:lstStyle>
          <a:p>
            <a:fld id="{AFA1877A-5695-42C7-BDED-DEEE61BF8747}" type="slidenum">
              <a:rPr lang="en-US" altLang="en-US"/>
              <a:pPr/>
              <a:t>‹#›</a:t>
            </a:fld>
            <a:endParaRPr lang="en-US" altLang="en-US"/>
          </a:p>
        </p:txBody>
      </p:sp>
    </p:spTree>
    <p:extLst>
      <p:ext uri="{BB962C8B-B14F-4D97-AF65-F5344CB8AC3E}">
        <p14:creationId xmlns:p14="http://schemas.microsoft.com/office/powerpoint/2010/main" val="22167873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99E659BC-30EA-4E1A-A82D-AEF7B1D7D026}" type="datetime1">
              <a:rPr lang="en-US" altLang="en-US"/>
              <a:pPr/>
              <a:t>12/13/2015</a:t>
            </a:fld>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copyright 2006 BrainyBetty.com and our licensors</a:t>
            </a:r>
          </a:p>
        </p:txBody>
      </p:sp>
      <p:sp>
        <p:nvSpPr>
          <p:cNvPr id="6" name="Slide Number Placeholder 5"/>
          <p:cNvSpPr>
            <a:spLocks noGrp="1"/>
          </p:cNvSpPr>
          <p:nvPr>
            <p:ph type="sldNum" sz="quarter" idx="12"/>
          </p:nvPr>
        </p:nvSpPr>
        <p:spPr/>
        <p:txBody>
          <a:bodyPr/>
          <a:lstStyle>
            <a:lvl1pPr>
              <a:defRPr/>
            </a:lvl1pPr>
          </a:lstStyle>
          <a:p>
            <a:fld id="{32D79AEE-E007-486D-9320-7846B563E082}" type="slidenum">
              <a:rPr lang="en-US" altLang="en-US"/>
              <a:pPr/>
              <a:t>‹#›</a:t>
            </a:fld>
            <a:endParaRPr lang="en-US" altLang="en-US"/>
          </a:p>
        </p:txBody>
      </p:sp>
    </p:spTree>
    <p:extLst>
      <p:ext uri="{BB962C8B-B14F-4D97-AF65-F5344CB8AC3E}">
        <p14:creationId xmlns:p14="http://schemas.microsoft.com/office/powerpoint/2010/main" val="22870360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9A6893B9-7E08-4320-94DC-5EE692237B13}" type="datetime1">
              <a:rPr lang="en-US" altLang="en-US"/>
              <a:pPr/>
              <a:t>12/13/2015</a:t>
            </a:fld>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copyright 2006 BrainyBetty.com and our licensors</a:t>
            </a:r>
          </a:p>
        </p:txBody>
      </p:sp>
      <p:sp>
        <p:nvSpPr>
          <p:cNvPr id="6" name="Slide Number Placeholder 5"/>
          <p:cNvSpPr>
            <a:spLocks noGrp="1"/>
          </p:cNvSpPr>
          <p:nvPr>
            <p:ph type="sldNum" sz="quarter" idx="12"/>
          </p:nvPr>
        </p:nvSpPr>
        <p:spPr/>
        <p:txBody>
          <a:bodyPr/>
          <a:lstStyle>
            <a:lvl1pPr>
              <a:defRPr/>
            </a:lvl1pPr>
          </a:lstStyle>
          <a:p>
            <a:fld id="{ACB6C112-20D2-4309-86C1-493DD5948520}" type="slidenum">
              <a:rPr lang="en-US" altLang="en-US"/>
              <a:pPr/>
              <a:t>‹#›</a:t>
            </a:fld>
            <a:endParaRPr lang="en-US" altLang="en-US"/>
          </a:p>
        </p:txBody>
      </p:sp>
    </p:spTree>
    <p:extLst>
      <p:ext uri="{BB962C8B-B14F-4D97-AF65-F5344CB8AC3E}">
        <p14:creationId xmlns:p14="http://schemas.microsoft.com/office/powerpoint/2010/main" val="31320928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A15DEC44-EECB-44FF-AB89-AD940657D1A2}" type="datetime1">
              <a:rPr lang="en-US" altLang="en-US"/>
              <a:pPr/>
              <a:t>12/13/2015</a:t>
            </a:fld>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copyright 2006 BrainyBetty.com and our licensors</a:t>
            </a:r>
          </a:p>
        </p:txBody>
      </p:sp>
      <p:sp>
        <p:nvSpPr>
          <p:cNvPr id="7" name="Slide Number Placeholder 6"/>
          <p:cNvSpPr>
            <a:spLocks noGrp="1"/>
          </p:cNvSpPr>
          <p:nvPr>
            <p:ph type="sldNum" sz="quarter" idx="12"/>
          </p:nvPr>
        </p:nvSpPr>
        <p:spPr/>
        <p:txBody>
          <a:bodyPr/>
          <a:lstStyle>
            <a:lvl1pPr>
              <a:defRPr/>
            </a:lvl1pPr>
          </a:lstStyle>
          <a:p>
            <a:fld id="{D3C5BC32-0ABD-4EB3-BC27-E1B4F85F09E3}" type="slidenum">
              <a:rPr lang="en-US" altLang="en-US"/>
              <a:pPr/>
              <a:t>‹#›</a:t>
            </a:fld>
            <a:endParaRPr lang="en-US" altLang="en-US"/>
          </a:p>
        </p:txBody>
      </p:sp>
    </p:spTree>
    <p:extLst>
      <p:ext uri="{BB962C8B-B14F-4D97-AF65-F5344CB8AC3E}">
        <p14:creationId xmlns:p14="http://schemas.microsoft.com/office/powerpoint/2010/main" val="119465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B82069A0-E33D-4727-8BE5-F7D3B8B55E4C}" type="datetime1">
              <a:rPr lang="en-US" altLang="en-US"/>
              <a:pPr/>
              <a:t>12/13/2015</a:t>
            </a:fld>
            <a:endParaRPr lang="en-US" altLang="en-US"/>
          </a:p>
        </p:txBody>
      </p:sp>
      <p:sp>
        <p:nvSpPr>
          <p:cNvPr id="8" name="Footer Placeholder 7"/>
          <p:cNvSpPr>
            <a:spLocks noGrp="1"/>
          </p:cNvSpPr>
          <p:nvPr>
            <p:ph type="ftr" sz="quarter" idx="11"/>
          </p:nvPr>
        </p:nvSpPr>
        <p:spPr/>
        <p:txBody>
          <a:bodyPr/>
          <a:lstStyle>
            <a:lvl1pPr>
              <a:defRPr/>
            </a:lvl1pPr>
          </a:lstStyle>
          <a:p>
            <a:r>
              <a:rPr lang="en-US" altLang="en-US"/>
              <a:t>copyright 2006 BrainyBetty.com and our licensors</a:t>
            </a:r>
          </a:p>
        </p:txBody>
      </p:sp>
      <p:sp>
        <p:nvSpPr>
          <p:cNvPr id="9" name="Slide Number Placeholder 8"/>
          <p:cNvSpPr>
            <a:spLocks noGrp="1"/>
          </p:cNvSpPr>
          <p:nvPr>
            <p:ph type="sldNum" sz="quarter" idx="12"/>
          </p:nvPr>
        </p:nvSpPr>
        <p:spPr/>
        <p:txBody>
          <a:bodyPr/>
          <a:lstStyle>
            <a:lvl1pPr>
              <a:defRPr/>
            </a:lvl1pPr>
          </a:lstStyle>
          <a:p>
            <a:fld id="{4F74CCD9-B5F1-4D63-B6B4-8FC813D75F37}" type="slidenum">
              <a:rPr lang="en-US" altLang="en-US"/>
              <a:pPr/>
              <a:t>‹#›</a:t>
            </a:fld>
            <a:endParaRPr lang="en-US" altLang="en-US"/>
          </a:p>
        </p:txBody>
      </p:sp>
    </p:spTree>
    <p:extLst>
      <p:ext uri="{BB962C8B-B14F-4D97-AF65-F5344CB8AC3E}">
        <p14:creationId xmlns:p14="http://schemas.microsoft.com/office/powerpoint/2010/main" val="7800455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9CDFA0F4-8C7D-4887-B3AC-FB98FDAD743F}" type="datetime1">
              <a:rPr lang="en-US" altLang="en-US"/>
              <a:pPr/>
              <a:t>12/13/2015</a:t>
            </a:fld>
            <a:endParaRPr lang="en-US" altLang="en-US"/>
          </a:p>
        </p:txBody>
      </p:sp>
      <p:sp>
        <p:nvSpPr>
          <p:cNvPr id="4" name="Footer Placeholder 3"/>
          <p:cNvSpPr>
            <a:spLocks noGrp="1"/>
          </p:cNvSpPr>
          <p:nvPr>
            <p:ph type="ftr" sz="quarter" idx="11"/>
          </p:nvPr>
        </p:nvSpPr>
        <p:spPr/>
        <p:txBody>
          <a:bodyPr/>
          <a:lstStyle>
            <a:lvl1pPr>
              <a:defRPr/>
            </a:lvl1pPr>
          </a:lstStyle>
          <a:p>
            <a:r>
              <a:rPr lang="en-US" altLang="en-US"/>
              <a:t>copyright 2006 BrainyBetty.com and our licensors</a:t>
            </a:r>
          </a:p>
        </p:txBody>
      </p:sp>
      <p:sp>
        <p:nvSpPr>
          <p:cNvPr id="5" name="Slide Number Placeholder 4"/>
          <p:cNvSpPr>
            <a:spLocks noGrp="1"/>
          </p:cNvSpPr>
          <p:nvPr>
            <p:ph type="sldNum" sz="quarter" idx="12"/>
          </p:nvPr>
        </p:nvSpPr>
        <p:spPr/>
        <p:txBody>
          <a:bodyPr/>
          <a:lstStyle>
            <a:lvl1pPr>
              <a:defRPr/>
            </a:lvl1pPr>
          </a:lstStyle>
          <a:p>
            <a:fld id="{528766B2-A5DB-4417-8326-E38ADA1BAB1F}" type="slidenum">
              <a:rPr lang="en-US" altLang="en-US"/>
              <a:pPr/>
              <a:t>‹#›</a:t>
            </a:fld>
            <a:endParaRPr lang="en-US" altLang="en-US"/>
          </a:p>
        </p:txBody>
      </p:sp>
    </p:spTree>
    <p:extLst>
      <p:ext uri="{BB962C8B-B14F-4D97-AF65-F5344CB8AC3E}">
        <p14:creationId xmlns:p14="http://schemas.microsoft.com/office/powerpoint/2010/main" val="18261279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BB07FAA0-DF7A-4F39-A00D-9DB3A1C4D6B5}" type="datetime1">
              <a:rPr lang="en-US" altLang="en-US"/>
              <a:pPr/>
              <a:t>12/13/2015</a:t>
            </a:fld>
            <a:endParaRPr lang="en-US" altLang="en-US"/>
          </a:p>
        </p:txBody>
      </p:sp>
      <p:sp>
        <p:nvSpPr>
          <p:cNvPr id="3" name="Footer Placeholder 2"/>
          <p:cNvSpPr>
            <a:spLocks noGrp="1"/>
          </p:cNvSpPr>
          <p:nvPr>
            <p:ph type="ftr" sz="quarter" idx="11"/>
          </p:nvPr>
        </p:nvSpPr>
        <p:spPr/>
        <p:txBody>
          <a:bodyPr/>
          <a:lstStyle>
            <a:lvl1pPr>
              <a:defRPr/>
            </a:lvl1pPr>
          </a:lstStyle>
          <a:p>
            <a:r>
              <a:rPr lang="en-US" altLang="en-US"/>
              <a:t>copyright 2006 BrainyBetty.com and our licensors</a:t>
            </a:r>
          </a:p>
        </p:txBody>
      </p:sp>
      <p:sp>
        <p:nvSpPr>
          <p:cNvPr id="4" name="Slide Number Placeholder 3"/>
          <p:cNvSpPr>
            <a:spLocks noGrp="1"/>
          </p:cNvSpPr>
          <p:nvPr>
            <p:ph type="sldNum" sz="quarter" idx="12"/>
          </p:nvPr>
        </p:nvSpPr>
        <p:spPr/>
        <p:txBody>
          <a:bodyPr/>
          <a:lstStyle>
            <a:lvl1pPr>
              <a:defRPr/>
            </a:lvl1pPr>
          </a:lstStyle>
          <a:p>
            <a:fld id="{1926F110-7AB8-4A3A-83A3-9D5427954FC2}" type="slidenum">
              <a:rPr lang="en-US" altLang="en-US"/>
              <a:pPr/>
              <a:t>‹#›</a:t>
            </a:fld>
            <a:endParaRPr lang="en-US" altLang="en-US"/>
          </a:p>
        </p:txBody>
      </p:sp>
    </p:spTree>
    <p:extLst>
      <p:ext uri="{BB962C8B-B14F-4D97-AF65-F5344CB8AC3E}">
        <p14:creationId xmlns:p14="http://schemas.microsoft.com/office/powerpoint/2010/main" val="1197606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E6A3961B-5CD5-4801-AB87-DFDFC6651D41}" type="datetime1">
              <a:rPr lang="en-US" altLang="en-US"/>
              <a:pPr/>
              <a:t>12/13/2015</a:t>
            </a:fld>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copyright 2006 BrainyBetty.com and our licensors</a:t>
            </a:r>
          </a:p>
        </p:txBody>
      </p:sp>
      <p:sp>
        <p:nvSpPr>
          <p:cNvPr id="7" name="Slide Number Placeholder 6"/>
          <p:cNvSpPr>
            <a:spLocks noGrp="1"/>
          </p:cNvSpPr>
          <p:nvPr>
            <p:ph type="sldNum" sz="quarter" idx="12"/>
          </p:nvPr>
        </p:nvSpPr>
        <p:spPr/>
        <p:txBody>
          <a:bodyPr/>
          <a:lstStyle>
            <a:lvl1pPr>
              <a:defRPr/>
            </a:lvl1pPr>
          </a:lstStyle>
          <a:p>
            <a:fld id="{561AB9AA-5D44-4D36-858C-73E1F6763F5F}" type="slidenum">
              <a:rPr lang="en-US" altLang="en-US"/>
              <a:pPr/>
              <a:t>‹#›</a:t>
            </a:fld>
            <a:endParaRPr lang="en-US" altLang="en-US"/>
          </a:p>
        </p:txBody>
      </p:sp>
    </p:spTree>
    <p:extLst>
      <p:ext uri="{BB962C8B-B14F-4D97-AF65-F5344CB8AC3E}">
        <p14:creationId xmlns:p14="http://schemas.microsoft.com/office/powerpoint/2010/main" val="37707010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B9886183-7068-4FFA-9F7D-75AFA79A2DF1}" type="datetime1">
              <a:rPr lang="en-US" altLang="en-US"/>
              <a:pPr/>
              <a:t>12/13/2015</a:t>
            </a:fld>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copyright 2006 BrainyBetty.com and our licensors</a:t>
            </a:r>
          </a:p>
        </p:txBody>
      </p:sp>
      <p:sp>
        <p:nvSpPr>
          <p:cNvPr id="7" name="Slide Number Placeholder 6"/>
          <p:cNvSpPr>
            <a:spLocks noGrp="1"/>
          </p:cNvSpPr>
          <p:nvPr>
            <p:ph type="sldNum" sz="quarter" idx="12"/>
          </p:nvPr>
        </p:nvSpPr>
        <p:spPr/>
        <p:txBody>
          <a:bodyPr/>
          <a:lstStyle>
            <a:lvl1pPr>
              <a:defRPr/>
            </a:lvl1pPr>
          </a:lstStyle>
          <a:p>
            <a:fld id="{FF433B34-AE73-494C-87CF-BC4372305991}" type="slidenum">
              <a:rPr lang="en-US" altLang="en-US"/>
              <a:pPr/>
              <a:t>‹#›</a:t>
            </a:fld>
            <a:endParaRPr lang="en-US" altLang="en-US"/>
          </a:p>
        </p:txBody>
      </p:sp>
    </p:spTree>
    <p:extLst>
      <p:ext uri="{BB962C8B-B14F-4D97-AF65-F5344CB8AC3E}">
        <p14:creationId xmlns:p14="http://schemas.microsoft.com/office/powerpoint/2010/main" val="15706243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US" altLang="en-US" smtClean="0"/>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US" altLang="en-US" smtClean="0"/>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chemeClr val="bg1"/>
                </a:solidFill>
              </a:defRPr>
            </a:lvl1pPr>
          </a:lstStyle>
          <a:p>
            <a:fld id="{978E932B-EC1F-4DEC-8EEA-26AAED0C9ABB}" type="datetime1">
              <a:rPr lang="en-US" altLang="en-US"/>
              <a:pPr/>
              <a:t>12/13/2015</a:t>
            </a:fld>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chemeClr val="bg1"/>
                </a:solidFill>
              </a:defRPr>
            </a:lvl1pPr>
          </a:lstStyle>
          <a:p>
            <a:r>
              <a:rPr lang="en-US" altLang="en-US"/>
              <a:t>copyright 2006 BrainyBetty.com and our licensors</a:t>
            </a: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chemeClr val="bg1"/>
                </a:solidFill>
              </a:defRPr>
            </a:lvl1pPr>
          </a:lstStyle>
          <a:p>
            <a:fld id="{85E13934-89D6-46AF-A32D-F6E44C81E18E}"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rtl="0" eaLnBrk="1" fontAlgn="base" hangingPunct="1">
        <a:spcBef>
          <a:spcPct val="0"/>
        </a:spcBef>
        <a:spcAft>
          <a:spcPct val="0"/>
        </a:spcAft>
        <a:defRPr sz="4400" kern="1200">
          <a:solidFill>
            <a:schemeClr val="bg1"/>
          </a:solidFill>
          <a:latin typeface="+mj-lt"/>
          <a:ea typeface="+mj-ea"/>
          <a:cs typeface="+mj-cs"/>
        </a:defRPr>
      </a:lvl1pPr>
      <a:lvl2pPr algn="ctr" rtl="0" eaLnBrk="1" fontAlgn="base" hangingPunct="1">
        <a:spcBef>
          <a:spcPct val="0"/>
        </a:spcBef>
        <a:spcAft>
          <a:spcPct val="0"/>
        </a:spcAft>
        <a:defRPr sz="4400">
          <a:solidFill>
            <a:schemeClr val="bg1"/>
          </a:solidFill>
          <a:latin typeface="Arial" panose="020B0604020202020204" pitchFamily="34" charset="0"/>
        </a:defRPr>
      </a:lvl2pPr>
      <a:lvl3pPr algn="ctr" rtl="0" eaLnBrk="1" fontAlgn="base" hangingPunct="1">
        <a:spcBef>
          <a:spcPct val="0"/>
        </a:spcBef>
        <a:spcAft>
          <a:spcPct val="0"/>
        </a:spcAft>
        <a:defRPr sz="4400">
          <a:solidFill>
            <a:schemeClr val="bg1"/>
          </a:solidFill>
          <a:latin typeface="Arial" panose="020B0604020202020204" pitchFamily="34" charset="0"/>
        </a:defRPr>
      </a:lvl3pPr>
      <a:lvl4pPr algn="ctr" rtl="0" eaLnBrk="1" fontAlgn="base" hangingPunct="1">
        <a:spcBef>
          <a:spcPct val="0"/>
        </a:spcBef>
        <a:spcAft>
          <a:spcPct val="0"/>
        </a:spcAft>
        <a:defRPr sz="4400">
          <a:solidFill>
            <a:schemeClr val="bg1"/>
          </a:solidFill>
          <a:latin typeface="Arial" panose="020B0604020202020204" pitchFamily="34" charset="0"/>
        </a:defRPr>
      </a:lvl4pPr>
      <a:lvl5pPr algn="ctr" rtl="0" eaLnBrk="1" fontAlgn="base" hangingPunct="1">
        <a:spcBef>
          <a:spcPct val="0"/>
        </a:spcBef>
        <a:spcAft>
          <a:spcPct val="0"/>
        </a:spcAft>
        <a:defRPr sz="4400">
          <a:solidFill>
            <a:schemeClr val="bg1"/>
          </a:solidFill>
          <a:latin typeface="Arial" panose="020B0604020202020204" pitchFamily="34" charset="0"/>
        </a:defRPr>
      </a:lvl5pPr>
      <a:lvl6pPr marL="457200" algn="ctr" rtl="0" eaLnBrk="1" fontAlgn="base" hangingPunct="1">
        <a:spcBef>
          <a:spcPct val="0"/>
        </a:spcBef>
        <a:spcAft>
          <a:spcPct val="0"/>
        </a:spcAft>
        <a:defRPr sz="4400">
          <a:solidFill>
            <a:schemeClr val="bg1"/>
          </a:solidFill>
          <a:latin typeface="Arial" panose="020B0604020202020204" pitchFamily="34" charset="0"/>
        </a:defRPr>
      </a:lvl6pPr>
      <a:lvl7pPr marL="914400" algn="ctr" rtl="0" eaLnBrk="1" fontAlgn="base" hangingPunct="1">
        <a:spcBef>
          <a:spcPct val="0"/>
        </a:spcBef>
        <a:spcAft>
          <a:spcPct val="0"/>
        </a:spcAft>
        <a:defRPr sz="4400">
          <a:solidFill>
            <a:schemeClr val="bg1"/>
          </a:solidFill>
          <a:latin typeface="Arial" panose="020B0604020202020204" pitchFamily="34" charset="0"/>
        </a:defRPr>
      </a:lvl7pPr>
      <a:lvl8pPr marL="1371600" algn="ctr" rtl="0" eaLnBrk="1" fontAlgn="base" hangingPunct="1">
        <a:spcBef>
          <a:spcPct val="0"/>
        </a:spcBef>
        <a:spcAft>
          <a:spcPct val="0"/>
        </a:spcAft>
        <a:defRPr sz="4400">
          <a:solidFill>
            <a:schemeClr val="bg1"/>
          </a:solidFill>
          <a:latin typeface="Arial" panose="020B0604020202020204" pitchFamily="34" charset="0"/>
        </a:defRPr>
      </a:lvl8pPr>
      <a:lvl9pPr marL="1828800" algn="ctr" rtl="0" eaLnBrk="1" fontAlgn="base" hangingPunct="1">
        <a:spcBef>
          <a:spcPct val="0"/>
        </a:spcBef>
        <a:spcAft>
          <a:spcPct val="0"/>
        </a:spcAft>
        <a:defRPr sz="4400">
          <a:solidFill>
            <a:schemeClr val="bg1"/>
          </a:solidFill>
          <a:latin typeface="Arial" panose="020B0604020202020204" pitchFamily="34" charset="0"/>
        </a:defRPr>
      </a:lvl9pPr>
    </p:titleStyle>
    <p:bodyStyle>
      <a:lvl1pPr marL="342900" indent="-342900" algn="l" rtl="0" eaLnBrk="1" fontAlgn="base" hangingPunct="1">
        <a:spcBef>
          <a:spcPct val="20000"/>
        </a:spcBef>
        <a:spcAft>
          <a:spcPct val="0"/>
        </a:spcAft>
        <a:buChar char="•"/>
        <a:defRPr sz="3200" kern="12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bg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bg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bg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8100" y="152400"/>
            <a:ext cx="9067800" cy="1470025"/>
          </a:xfrm>
        </p:spPr>
        <p:txBody>
          <a:bodyPr/>
          <a:lstStyle/>
          <a:p>
            <a:r>
              <a:rPr lang="en-US" altLang="en-US" dirty="0" smtClean="0"/>
              <a:t>What Makes Someone a Christian?</a:t>
            </a:r>
            <a:endParaRPr lang="en-US" altLang="en-US" dirty="0"/>
          </a:p>
        </p:txBody>
      </p:sp>
      <p:sp>
        <p:nvSpPr>
          <p:cNvPr id="2051" name="Rectangle 3"/>
          <p:cNvSpPr>
            <a:spLocks noGrp="1" noChangeArrowheads="1"/>
          </p:cNvSpPr>
          <p:nvPr>
            <p:ph type="subTitle" idx="1"/>
          </p:nvPr>
        </p:nvSpPr>
        <p:spPr>
          <a:xfrm>
            <a:off x="38100" y="4343400"/>
            <a:ext cx="9067800" cy="2514600"/>
          </a:xfrm>
        </p:spPr>
        <p:txBody>
          <a:bodyPr/>
          <a:lstStyle/>
          <a:p>
            <a:r>
              <a:rPr lang="en-US" altLang="en-US" dirty="0" smtClean="0"/>
              <a:t>Like most religions, Christianity is defined differently by different people. Here are some of the ways it has been defined traditionally, and some of the modern alternatives. Things change around slide 10, and slide 16 will surprise you.</a:t>
            </a:r>
            <a:endParaRPr lang="en-US" altLang="en-US" dirty="0"/>
          </a:p>
        </p:txBody>
      </p:sp>
      <p:pic>
        <p:nvPicPr>
          <p:cNvPr id="2" name="Picture 1"/>
          <p:cNvPicPr>
            <a:picLocks noChangeAspect="1"/>
          </p:cNvPicPr>
          <p:nvPr/>
        </p:nvPicPr>
        <p:blipFill>
          <a:blip r:embed="rId2"/>
          <a:stretch>
            <a:fillRect/>
          </a:stretch>
        </p:blipFill>
        <p:spPr>
          <a:xfrm>
            <a:off x="459" y="1524000"/>
            <a:ext cx="3755375" cy="250559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lstStyle/>
          <a:p>
            <a:r>
              <a:rPr lang="en-US" sz="2400" dirty="0" smtClean="0"/>
              <a:t>9. Traditional Christians teach that God offers both forgiveness and a remedy for this sin-problem through faith in Jesus Christ.</a:t>
            </a:r>
            <a:endParaRPr lang="en-US" sz="2400" dirty="0"/>
          </a:p>
        </p:txBody>
      </p:sp>
      <p:pic>
        <p:nvPicPr>
          <p:cNvPr id="7" name="Content Placeholder 6"/>
          <p:cNvPicPr>
            <a:picLocks noGrp="1" noChangeAspect="1"/>
          </p:cNvPicPr>
          <p:nvPr>
            <p:ph idx="1"/>
          </p:nvPr>
        </p:nvPicPr>
        <p:blipFill>
          <a:blip r:embed="rId2"/>
          <a:stretch>
            <a:fillRect/>
          </a:stretch>
        </p:blipFill>
        <p:spPr>
          <a:xfrm>
            <a:off x="76200" y="914400"/>
            <a:ext cx="8915400" cy="5948378"/>
          </a:xfrm>
          <a:prstGeom prst="rect">
            <a:avLst/>
          </a:prstGeom>
        </p:spPr>
      </p:pic>
      <p:sp>
        <p:nvSpPr>
          <p:cNvPr id="4" name="Date Placeholder 3"/>
          <p:cNvSpPr>
            <a:spLocks noGrp="1"/>
          </p:cNvSpPr>
          <p:nvPr>
            <p:ph type="dt" sz="half" idx="10"/>
          </p:nvPr>
        </p:nvSpPr>
        <p:spPr/>
        <p:txBody>
          <a:bodyPr/>
          <a:lstStyle/>
          <a:p>
            <a:fld id="{99E659BC-30EA-4E1A-A82D-AEF7B1D7D026}" type="datetime1">
              <a:rPr lang="en-US" altLang="en-US" smtClean="0"/>
              <a:pPr/>
              <a:t>12/13/2015</a:t>
            </a:fld>
            <a:endParaRPr lang="en-US" altLang="en-US"/>
          </a:p>
        </p:txBody>
      </p:sp>
      <p:sp>
        <p:nvSpPr>
          <p:cNvPr id="5" name="Footer Placeholder 4"/>
          <p:cNvSpPr>
            <a:spLocks noGrp="1"/>
          </p:cNvSpPr>
          <p:nvPr>
            <p:ph type="ftr" sz="quarter" idx="11"/>
          </p:nvPr>
        </p:nvSpPr>
        <p:spPr/>
        <p:txBody>
          <a:bodyPr/>
          <a:lstStyle/>
          <a:p>
            <a:r>
              <a:rPr lang="en-US" altLang="en-US" smtClean="0"/>
              <a:t>copyright 2006 BrainyBetty.com and our licensors</a:t>
            </a:r>
            <a:endParaRPr lang="en-US" altLang="en-US"/>
          </a:p>
        </p:txBody>
      </p:sp>
      <p:sp>
        <p:nvSpPr>
          <p:cNvPr id="6" name="Slide Number Placeholder 5"/>
          <p:cNvSpPr>
            <a:spLocks noGrp="1"/>
          </p:cNvSpPr>
          <p:nvPr>
            <p:ph type="sldNum" sz="quarter" idx="12"/>
          </p:nvPr>
        </p:nvSpPr>
        <p:spPr/>
        <p:txBody>
          <a:bodyPr/>
          <a:lstStyle/>
          <a:p>
            <a:fld id="{32D79AEE-E007-486D-9320-7846B563E082}" type="slidenum">
              <a:rPr lang="en-US" altLang="en-US" smtClean="0"/>
              <a:pPr/>
              <a:t>10</a:t>
            </a:fld>
            <a:endParaRPr lang="en-US" altLang="en-US"/>
          </a:p>
        </p:txBody>
      </p:sp>
    </p:spTree>
    <p:extLst>
      <p:ext uri="{BB962C8B-B14F-4D97-AF65-F5344CB8AC3E}">
        <p14:creationId xmlns:p14="http://schemas.microsoft.com/office/powerpoint/2010/main" val="37296226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828800"/>
          </a:xfrm>
        </p:spPr>
        <p:txBody>
          <a:bodyPr/>
          <a:lstStyle/>
          <a:p>
            <a:r>
              <a:rPr lang="en-US" sz="2400" dirty="0" smtClean="0"/>
              <a:t>10. Over the past five centuries, many of these Christian teachings have been disputed. The rise of modern science and the influence of Enlightenment thought, along with various other social and cultural developments, have redefined Christianity for many people. Find out how...</a:t>
            </a:r>
            <a:endParaRPr lang="en-US" sz="2400" dirty="0"/>
          </a:p>
        </p:txBody>
      </p:sp>
      <p:pic>
        <p:nvPicPr>
          <p:cNvPr id="7" name="Content Placeholder 6"/>
          <p:cNvPicPr>
            <a:picLocks noGrp="1" noChangeAspect="1"/>
          </p:cNvPicPr>
          <p:nvPr>
            <p:ph idx="1"/>
          </p:nvPr>
        </p:nvPicPr>
        <p:blipFill>
          <a:blip r:embed="rId2"/>
          <a:stretch>
            <a:fillRect/>
          </a:stretch>
        </p:blipFill>
        <p:spPr>
          <a:xfrm>
            <a:off x="762000" y="1886744"/>
            <a:ext cx="7450895" cy="4971256"/>
          </a:xfrm>
          <a:prstGeom prst="rect">
            <a:avLst/>
          </a:prstGeom>
        </p:spPr>
      </p:pic>
      <p:sp>
        <p:nvSpPr>
          <p:cNvPr id="4" name="Date Placeholder 3"/>
          <p:cNvSpPr>
            <a:spLocks noGrp="1"/>
          </p:cNvSpPr>
          <p:nvPr>
            <p:ph type="dt" sz="half" idx="10"/>
          </p:nvPr>
        </p:nvSpPr>
        <p:spPr/>
        <p:txBody>
          <a:bodyPr/>
          <a:lstStyle/>
          <a:p>
            <a:fld id="{99E659BC-30EA-4E1A-A82D-AEF7B1D7D026}" type="datetime1">
              <a:rPr lang="en-US" altLang="en-US" smtClean="0"/>
              <a:pPr/>
              <a:t>12/13/2015</a:t>
            </a:fld>
            <a:endParaRPr lang="en-US" altLang="en-US"/>
          </a:p>
        </p:txBody>
      </p:sp>
      <p:sp>
        <p:nvSpPr>
          <p:cNvPr id="5" name="Footer Placeholder 4"/>
          <p:cNvSpPr>
            <a:spLocks noGrp="1"/>
          </p:cNvSpPr>
          <p:nvPr>
            <p:ph type="ftr" sz="quarter" idx="11"/>
          </p:nvPr>
        </p:nvSpPr>
        <p:spPr/>
        <p:txBody>
          <a:bodyPr/>
          <a:lstStyle/>
          <a:p>
            <a:r>
              <a:rPr lang="en-US" altLang="en-US" smtClean="0"/>
              <a:t>copyright 2006 BrainyBetty.com and our licensors</a:t>
            </a:r>
            <a:endParaRPr lang="en-US" altLang="en-US"/>
          </a:p>
        </p:txBody>
      </p:sp>
      <p:sp>
        <p:nvSpPr>
          <p:cNvPr id="6" name="Slide Number Placeholder 5"/>
          <p:cNvSpPr>
            <a:spLocks noGrp="1"/>
          </p:cNvSpPr>
          <p:nvPr>
            <p:ph type="sldNum" sz="quarter" idx="12"/>
          </p:nvPr>
        </p:nvSpPr>
        <p:spPr/>
        <p:txBody>
          <a:bodyPr/>
          <a:lstStyle/>
          <a:p>
            <a:fld id="{32D79AEE-E007-486D-9320-7846B563E082}" type="slidenum">
              <a:rPr lang="en-US" altLang="en-US" smtClean="0"/>
              <a:pPr/>
              <a:t>11</a:t>
            </a:fld>
            <a:endParaRPr lang="en-US" altLang="en-US"/>
          </a:p>
        </p:txBody>
      </p:sp>
    </p:spTree>
    <p:extLst>
      <p:ext uri="{BB962C8B-B14F-4D97-AF65-F5344CB8AC3E}">
        <p14:creationId xmlns:p14="http://schemas.microsoft.com/office/powerpoint/2010/main" val="26968326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lstStyle/>
          <a:p>
            <a:r>
              <a:rPr lang="en-US" sz="2400" dirty="0" smtClean="0"/>
              <a:t>11. Some Christians today do not believe in the miraculous stories of the Gospels, including the virgin birth or the resurrection.</a:t>
            </a:r>
            <a:endParaRPr lang="en-US" sz="2400" dirty="0"/>
          </a:p>
        </p:txBody>
      </p:sp>
      <p:pic>
        <p:nvPicPr>
          <p:cNvPr id="7" name="Content Placeholder 6"/>
          <p:cNvPicPr>
            <a:picLocks noGrp="1" noChangeAspect="1"/>
          </p:cNvPicPr>
          <p:nvPr>
            <p:ph idx="1"/>
          </p:nvPr>
        </p:nvPicPr>
        <p:blipFill>
          <a:blip r:embed="rId2"/>
          <a:stretch>
            <a:fillRect/>
          </a:stretch>
        </p:blipFill>
        <p:spPr>
          <a:xfrm>
            <a:off x="76200" y="838200"/>
            <a:ext cx="9022447" cy="6019800"/>
          </a:xfrm>
          <a:prstGeom prst="rect">
            <a:avLst/>
          </a:prstGeom>
        </p:spPr>
      </p:pic>
      <p:sp>
        <p:nvSpPr>
          <p:cNvPr id="4" name="Date Placeholder 3"/>
          <p:cNvSpPr>
            <a:spLocks noGrp="1"/>
          </p:cNvSpPr>
          <p:nvPr>
            <p:ph type="dt" sz="half" idx="10"/>
          </p:nvPr>
        </p:nvSpPr>
        <p:spPr/>
        <p:txBody>
          <a:bodyPr/>
          <a:lstStyle/>
          <a:p>
            <a:fld id="{99E659BC-30EA-4E1A-A82D-AEF7B1D7D026}" type="datetime1">
              <a:rPr lang="en-US" altLang="en-US" smtClean="0"/>
              <a:pPr/>
              <a:t>12/13/2015</a:t>
            </a:fld>
            <a:endParaRPr lang="en-US" altLang="en-US"/>
          </a:p>
        </p:txBody>
      </p:sp>
      <p:sp>
        <p:nvSpPr>
          <p:cNvPr id="5" name="Footer Placeholder 4"/>
          <p:cNvSpPr>
            <a:spLocks noGrp="1"/>
          </p:cNvSpPr>
          <p:nvPr>
            <p:ph type="ftr" sz="quarter" idx="11"/>
          </p:nvPr>
        </p:nvSpPr>
        <p:spPr/>
        <p:txBody>
          <a:bodyPr/>
          <a:lstStyle/>
          <a:p>
            <a:r>
              <a:rPr lang="en-US" altLang="en-US" smtClean="0"/>
              <a:t>copyright 2006 BrainyBetty.com and our licensors</a:t>
            </a:r>
            <a:endParaRPr lang="en-US" altLang="en-US"/>
          </a:p>
        </p:txBody>
      </p:sp>
      <p:sp>
        <p:nvSpPr>
          <p:cNvPr id="6" name="Slide Number Placeholder 5"/>
          <p:cNvSpPr>
            <a:spLocks noGrp="1"/>
          </p:cNvSpPr>
          <p:nvPr>
            <p:ph type="sldNum" sz="quarter" idx="12"/>
          </p:nvPr>
        </p:nvSpPr>
        <p:spPr/>
        <p:txBody>
          <a:bodyPr/>
          <a:lstStyle/>
          <a:p>
            <a:fld id="{32D79AEE-E007-486D-9320-7846B563E082}" type="slidenum">
              <a:rPr lang="en-US" altLang="en-US" smtClean="0"/>
              <a:pPr/>
              <a:t>12</a:t>
            </a:fld>
            <a:endParaRPr lang="en-US" altLang="en-US"/>
          </a:p>
        </p:txBody>
      </p:sp>
    </p:spTree>
    <p:extLst>
      <p:ext uri="{BB962C8B-B14F-4D97-AF65-F5344CB8AC3E}">
        <p14:creationId xmlns:p14="http://schemas.microsoft.com/office/powerpoint/2010/main" val="29336343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sz="2400" dirty="0" smtClean="0"/>
              <a:t>12. For some, being a Christian means following the teachings of Jesus, which should lead to social justice, but not necessarily believing certain things about him.</a:t>
            </a:r>
            <a:endParaRPr lang="en-US" sz="2400" dirty="0"/>
          </a:p>
        </p:txBody>
      </p:sp>
      <p:pic>
        <p:nvPicPr>
          <p:cNvPr id="7" name="Content Placeholder 6"/>
          <p:cNvPicPr>
            <a:picLocks noGrp="1" noChangeAspect="1"/>
          </p:cNvPicPr>
          <p:nvPr>
            <p:ph idx="1"/>
          </p:nvPr>
        </p:nvPicPr>
        <p:blipFill>
          <a:blip r:embed="rId2"/>
          <a:stretch>
            <a:fillRect/>
          </a:stretch>
        </p:blipFill>
        <p:spPr>
          <a:xfrm>
            <a:off x="289193" y="1143000"/>
            <a:ext cx="8565614" cy="5715000"/>
          </a:xfrm>
          <a:prstGeom prst="rect">
            <a:avLst/>
          </a:prstGeom>
        </p:spPr>
      </p:pic>
      <p:sp>
        <p:nvSpPr>
          <p:cNvPr id="4" name="Date Placeholder 3"/>
          <p:cNvSpPr>
            <a:spLocks noGrp="1"/>
          </p:cNvSpPr>
          <p:nvPr>
            <p:ph type="dt" sz="half" idx="10"/>
          </p:nvPr>
        </p:nvSpPr>
        <p:spPr/>
        <p:txBody>
          <a:bodyPr/>
          <a:lstStyle/>
          <a:p>
            <a:fld id="{99E659BC-30EA-4E1A-A82D-AEF7B1D7D026}" type="datetime1">
              <a:rPr lang="en-US" altLang="en-US" smtClean="0"/>
              <a:pPr/>
              <a:t>12/13/2015</a:t>
            </a:fld>
            <a:endParaRPr lang="en-US" altLang="en-US"/>
          </a:p>
        </p:txBody>
      </p:sp>
      <p:sp>
        <p:nvSpPr>
          <p:cNvPr id="5" name="Footer Placeholder 4"/>
          <p:cNvSpPr>
            <a:spLocks noGrp="1"/>
          </p:cNvSpPr>
          <p:nvPr>
            <p:ph type="ftr" sz="quarter" idx="11"/>
          </p:nvPr>
        </p:nvSpPr>
        <p:spPr/>
        <p:txBody>
          <a:bodyPr/>
          <a:lstStyle/>
          <a:p>
            <a:r>
              <a:rPr lang="en-US" altLang="en-US" smtClean="0"/>
              <a:t>copyright 2006 BrainyBetty.com and our licensors</a:t>
            </a:r>
            <a:endParaRPr lang="en-US" altLang="en-US"/>
          </a:p>
        </p:txBody>
      </p:sp>
      <p:sp>
        <p:nvSpPr>
          <p:cNvPr id="6" name="Slide Number Placeholder 5"/>
          <p:cNvSpPr>
            <a:spLocks noGrp="1"/>
          </p:cNvSpPr>
          <p:nvPr>
            <p:ph type="sldNum" sz="quarter" idx="12"/>
          </p:nvPr>
        </p:nvSpPr>
        <p:spPr/>
        <p:txBody>
          <a:bodyPr/>
          <a:lstStyle/>
          <a:p>
            <a:fld id="{32D79AEE-E007-486D-9320-7846B563E082}" type="slidenum">
              <a:rPr lang="en-US" altLang="en-US" smtClean="0"/>
              <a:pPr/>
              <a:t>13</a:t>
            </a:fld>
            <a:endParaRPr lang="en-US" altLang="en-US"/>
          </a:p>
        </p:txBody>
      </p:sp>
    </p:spTree>
    <p:extLst>
      <p:ext uri="{BB962C8B-B14F-4D97-AF65-F5344CB8AC3E}">
        <p14:creationId xmlns:p14="http://schemas.microsoft.com/office/powerpoint/2010/main" val="28362769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66800"/>
          </a:xfrm>
        </p:spPr>
        <p:txBody>
          <a:bodyPr/>
          <a:lstStyle/>
          <a:p>
            <a:r>
              <a:rPr lang="en-US" sz="2400" dirty="0" smtClean="0"/>
              <a:t>13. Some Christians today argue that the creeds and teachings of the Church have misled people about the nature of God and the meaning of Jesus.</a:t>
            </a:r>
            <a:endParaRPr lang="en-US" sz="2400" dirty="0"/>
          </a:p>
        </p:txBody>
      </p:sp>
      <p:pic>
        <p:nvPicPr>
          <p:cNvPr id="7" name="Content Placeholder 6"/>
          <p:cNvPicPr>
            <a:picLocks noGrp="1" noChangeAspect="1"/>
          </p:cNvPicPr>
          <p:nvPr>
            <p:ph idx="1"/>
          </p:nvPr>
        </p:nvPicPr>
        <p:blipFill>
          <a:blip r:embed="rId2"/>
          <a:stretch>
            <a:fillRect/>
          </a:stretch>
        </p:blipFill>
        <p:spPr>
          <a:xfrm>
            <a:off x="289242" y="1102605"/>
            <a:ext cx="8626158" cy="5755395"/>
          </a:xfrm>
          <a:prstGeom prst="rect">
            <a:avLst/>
          </a:prstGeom>
        </p:spPr>
      </p:pic>
      <p:sp>
        <p:nvSpPr>
          <p:cNvPr id="4" name="Date Placeholder 3"/>
          <p:cNvSpPr>
            <a:spLocks noGrp="1"/>
          </p:cNvSpPr>
          <p:nvPr>
            <p:ph type="dt" sz="half" idx="10"/>
          </p:nvPr>
        </p:nvSpPr>
        <p:spPr/>
        <p:txBody>
          <a:bodyPr/>
          <a:lstStyle/>
          <a:p>
            <a:fld id="{99E659BC-30EA-4E1A-A82D-AEF7B1D7D026}" type="datetime1">
              <a:rPr lang="en-US" altLang="en-US" smtClean="0"/>
              <a:pPr/>
              <a:t>12/13/2015</a:t>
            </a:fld>
            <a:endParaRPr lang="en-US" altLang="en-US"/>
          </a:p>
        </p:txBody>
      </p:sp>
      <p:sp>
        <p:nvSpPr>
          <p:cNvPr id="5" name="Footer Placeholder 4"/>
          <p:cNvSpPr>
            <a:spLocks noGrp="1"/>
          </p:cNvSpPr>
          <p:nvPr>
            <p:ph type="ftr" sz="quarter" idx="11"/>
          </p:nvPr>
        </p:nvSpPr>
        <p:spPr/>
        <p:txBody>
          <a:bodyPr/>
          <a:lstStyle/>
          <a:p>
            <a:r>
              <a:rPr lang="en-US" altLang="en-US" smtClean="0"/>
              <a:t>copyright 2006 BrainyBetty.com and our licensors</a:t>
            </a:r>
            <a:endParaRPr lang="en-US" altLang="en-US"/>
          </a:p>
        </p:txBody>
      </p:sp>
      <p:sp>
        <p:nvSpPr>
          <p:cNvPr id="6" name="Slide Number Placeholder 5"/>
          <p:cNvSpPr>
            <a:spLocks noGrp="1"/>
          </p:cNvSpPr>
          <p:nvPr>
            <p:ph type="sldNum" sz="quarter" idx="12"/>
          </p:nvPr>
        </p:nvSpPr>
        <p:spPr/>
        <p:txBody>
          <a:bodyPr/>
          <a:lstStyle/>
          <a:p>
            <a:fld id="{32D79AEE-E007-486D-9320-7846B563E082}" type="slidenum">
              <a:rPr lang="en-US" altLang="en-US" smtClean="0"/>
              <a:pPr/>
              <a:t>14</a:t>
            </a:fld>
            <a:endParaRPr lang="en-US" altLang="en-US"/>
          </a:p>
        </p:txBody>
      </p:sp>
    </p:spTree>
    <p:extLst>
      <p:ext uri="{BB962C8B-B14F-4D97-AF65-F5344CB8AC3E}">
        <p14:creationId xmlns:p14="http://schemas.microsoft.com/office/powerpoint/2010/main" val="27975557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lstStyle/>
          <a:p>
            <a:r>
              <a:rPr lang="en-US" sz="2400" dirty="0" smtClean="0"/>
              <a:t>14. Some Christians dispute the gravity of sin, the need for divine forgiveness, and the possibilities of judgment.</a:t>
            </a:r>
            <a:endParaRPr lang="en-US" sz="2400" dirty="0"/>
          </a:p>
        </p:txBody>
      </p:sp>
      <p:pic>
        <p:nvPicPr>
          <p:cNvPr id="7" name="Content Placeholder 6"/>
          <p:cNvPicPr>
            <a:picLocks noGrp="1" noChangeAspect="1"/>
          </p:cNvPicPr>
          <p:nvPr>
            <p:ph idx="1"/>
          </p:nvPr>
        </p:nvPicPr>
        <p:blipFill>
          <a:blip r:embed="rId2"/>
          <a:stretch>
            <a:fillRect/>
          </a:stretch>
        </p:blipFill>
        <p:spPr>
          <a:xfrm>
            <a:off x="-1" y="838200"/>
            <a:ext cx="9144001" cy="6019800"/>
          </a:xfrm>
          <a:prstGeom prst="rect">
            <a:avLst/>
          </a:prstGeom>
        </p:spPr>
      </p:pic>
      <p:sp>
        <p:nvSpPr>
          <p:cNvPr id="4" name="Date Placeholder 3"/>
          <p:cNvSpPr>
            <a:spLocks noGrp="1"/>
          </p:cNvSpPr>
          <p:nvPr>
            <p:ph type="dt" sz="half" idx="10"/>
          </p:nvPr>
        </p:nvSpPr>
        <p:spPr/>
        <p:txBody>
          <a:bodyPr/>
          <a:lstStyle/>
          <a:p>
            <a:fld id="{99E659BC-30EA-4E1A-A82D-AEF7B1D7D026}" type="datetime1">
              <a:rPr lang="en-US" altLang="en-US" smtClean="0"/>
              <a:pPr/>
              <a:t>12/13/2015</a:t>
            </a:fld>
            <a:endParaRPr lang="en-US" altLang="en-US"/>
          </a:p>
        </p:txBody>
      </p:sp>
      <p:sp>
        <p:nvSpPr>
          <p:cNvPr id="5" name="Footer Placeholder 4"/>
          <p:cNvSpPr>
            <a:spLocks noGrp="1"/>
          </p:cNvSpPr>
          <p:nvPr>
            <p:ph type="ftr" sz="quarter" idx="11"/>
          </p:nvPr>
        </p:nvSpPr>
        <p:spPr/>
        <p:txBody>
          <a:bodyPr/>
          <a:lstStyle/>
          <a:p>
            <a:r>
              <a:rPr lang="en-US" altLang="en-US" smtClean="0"/>
              <a:t>copyright 2006 BrainyBetty.com and our licensors</a:t>
            </a:r>
            <a:endParaRPr lang="en-US" altLang="en-US"/>
          </a:p>
        </p:txBody>
      </p:sp>
      <p:sp>
        <p:nvSpPr>
          <p:cNvPr id="6" name="Slide Number Placeholder 5"/>
          <p:cNvSpPr>
            <a:spLocks noGrp="1"/>
          </p:cNvSpPr>
          <p:nvPr>
            <p:ph type="sldNum" sz="quarter" idx="12"/>
          </p:nvPr>
        </p:nvSpPr>
        <p:spPr/>
        <p:txBody>
          <a:bodyPr/>
          <a:lstStyle/>
          <a:p>
            <a:fld id="{32D79AEE-E007-486D-9320-7846B563E082}" type="slidenum">
              <a:rPr lang="en-US" altLang="en-US" smtClean="0"/>
              <a:pPr/>
              <a:t>15</a:t>
            </a:fld>
            <a:endParaRPr lang="en-US" altLang="en-US"/>
          </a:p>
        </p:txBody>
      </p:sp>
    </p:spTree>
    <p:extLst>
      <p:ext uri="{BB962C8B-B14F-4D97-AF65-F5344CB8AC3E}">
        <p14:creationId xmlns:p14="http://schemas.microsoft.com/office/powerpoint/2010/main" val="730953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71801"/>
          </a:xfrm>
        </p:spPr>
        <p:txBody>
          <a:bodyPr/>
          <a:lstStyle/>
          <a:p>
            <a:r>
              <a:rPr lang="en-US" sz="2400" dirty="0" smtClean="0"/>
              <a:t>15. Some Christians believe the Bible is more of a human perspective than a divine revelation.</a:t>
            </a:r>
            <a:endParaRPr lang="en-US" sz="2400" dirty="0"/>
          </a:p>
        </p:txBody>
      </p:sp>
      <p:pic>
        <p:nvPicPr>
          <p:cNvPr id="7" name="Content Placeholder 6"/>
          <p:cNvPicPr>
            <a:picLocks noGrp="1" noChangeAspect="1"/>
          </p:cNvPicPr>
          <p:nvPr>
            <p:ph idx="1"/>
          </p:nvPr>
        </p:nvPicPr>
        <p:blipFill>
          <a:blip r:embed="rId2"/>
          <a:stretch>
            <a:fillRect/>
          </a:stretch>
        </p:blipFill>
        <p:spPr>
          <a:xfrm>
            <a:off x="22033" y="771801"/>
            <a:ext cx="9121967" cy="6086200"/>
          </a:xfrm>
          <a:prstGeom prst="rect">
            <a:avLst/>
          </a:prstGeom>
        </p:spPr>
      </p:pic>
      <p:sp>
        <p:nvSpPr>
          <p:cNvPr id="4" name="Date Placeholder 3"/>
          <p:cNvSpPr>
            <a:spLocks noGrp="1"/>
          </p:cNvSpPr>
          <p:nvPr>
            <p:ph type="dt" sz="half" idx="10"/>
          </p:nvPr>
        </p:nvSpPr>
        <p:spPr/>
        <p:txBody>
          <a:bodyPr/>
          <a:lstStyle/>
          <a:p>
            <a:fld id="{99E659BC-30EA-4E1A-A82D-AEF7B1D7D026}" type="datetime1">
              <a:rPr lang="en-US" altLang="en-US" smtClean="0"/>
              <a:pPr/>
              <a:t>12/13/2015</a:t>
            </a:fld>
            <a:endParaRPr lang="en-US" altLang="en-US"/>
          </a:p>
        </p:txBody>
      </p:sp>
      <p:sp>
        <p:nvSpPr>
          <p:cNvPr id="5" name="Footer Placeholder 4"/>
          <p:cNvSpPr>
            <a:spLocks noGrp="1"/>
          </p:cNvSpPr>
          <p:nvPr>
            <p:ph type="ftr" sz="quarter" idx="11"/>
          </p:nvPr>
        </p:nvSpPr>
        <p:spPr/>
        <p:txBody>
          <a:bodyPr/>
          <a:lstStyle/>
          <a:p>
            <a:r>
              <a:rPr lang="en-US" altLang="en-US" smtClean="0"/>
              <a:t>copyright 2006 BrainyBetty.com and our licensors</a:t>
            </a:r>
            <a:endParaRPr lang="en-US" altLang="en-US"/>
          </a:p>
        </p:txBody>
      </p:sp>
      <p:sp>
        <p:nvSpPr>
          <p:cNvPr id="6" name="Slide Number Placeholder 5"/>
          <p:cNvSpPr>
            <a:spLocks noGrp="1"/>
          </p:cNvSpPr>
          <p:nvPr>
            <p:ph type="sldNum" sz="quarter" idx="12"/>
          </p:nvPr>
        </p:nvSpPr>
        <p:spPr/>
        <p:txBody>
          <a:bodyPr/>
          <a:lstStyle/>
          <a:p>
            <a:fld id="{32D79AEE-E007-486D-9320-7846B563E082}" type="slidenum">
              <a:rPr lang="en-US" altLang="en-US" smtClean="0"/>
              <a:pPr/>
              <a:t>16</a:t>
            </a:fld>
            <a:endParaRPr lang="en-US" altLang="en-US"/>
          </a:p>
        </p:txBody>
      </p:sp>
    </p:spTree>
    <p:extLst>
      <p:ext uri="{BB962C8B-B14F-4D97-AF65-F5344CB8AC3E}">
        <p14:creationId xmlns:p14="http://schemas.microsoft.com/office/powerpoint/2010/main" val="41827050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sz="2400" dirty="0" smtClean="0"/>
              <a:t>16. Others—like Mormons, Christian Scientists, and Jehovah's Witnesses—say they too are Christian though they have some very different doctrines than traditional Christianity.</a:t>
            </a:r>
            <a:endParaRPr lang="en-US" sz="2400" dirty="0"/>
          </a:p>
        </p:txBody>
      </p:sp>
      <p:pic>
        <p:nvPicPr>
          <p:cNvPr id="7" name="Content Placeholder 6"/>
          <p:cNvPicPr>
            <a:picLocks noGrp="1" noChangeAspect="1"/>
          </p:cNvPicPr>
          <p:nvPr>
            <p:ph idx="1"/>
          </p:nvPr>
        </p:nvPicPr>
        <p:blipFill>
          <a:blip r:embed="rId2"/>
          <a:stretch>
            <a:fillRect/>
          </a:stretch>
        </p:blipFill>
        <p:spPr>
          <a:xfrm>
            <a:off x="346297" y="1219200"/>
            <a:ext cx="8451406" cy="5638800"/>
          </a:xfrm>
          <a:prstGeom prst="rect">
            <a:avLst/>
          </a:prstGeom>
        </p:spPr>
      </p:pic>
      <p:sp>
        <p:nvSpPr>
          <p:cNvPr id="4" name="Date Placeholder 3"/>
          <p:cNvSpPr>
            <a:spLocks noGrp="1"/>
          </p:cNvSpPr>
          <p:nvPr>
            <p:ph type="dt" sz="half" idx="10"/>
          </p:nvPr>
        </p:nvSpPr>
        <p:spPr/>
        <p:txBody>
          <a:bodyPr/>
          <a:lstStyle/>
          <a:p>
            <a:fld id="{99E659BC-30EA-4E1A-A82D-AEF7B1D7D026}" type="datetime1">
              <a:rPr lang="en-US" altLang="en-US" smtClean="0"/>
              <a:pPr/>
              <a:t>12/13/2015</a:t>
            </a:fld>
            <a:endParaRPr lang="en-US" altLang="en-US"/>
          </a:p>
        </p:txBody>
      </p:sp>
      <p:sp>
        <p:nvSpPr>
          <p:cNvPr id="5" name="Footer Placeholder 4"/>
          <p:cNvSpPr>
            <a:spLocks noGrp="1"/>
          </p:cNvSpPr>
          <p:nvPr>
            <p:ph type="ftr" sz="quarter" idx="11"/>
          </p:nvPr>
        </p:nvSpPr>
        <p:spPr/>
        <p:txBody>
          <a:bodyPr/>
          <a:lstStyle/>
          <a:p>
            <a:r>
              <a:rPr lang="en-US" altLang="en-US" smtClean="0"/>
              <a:t>copyright 2006 BrainyBetty.com and our licensors</a:t>
            </a:r>
            <a:endParaRPr lang="en-US" altLang="en-US"/>
          </a:p>
        </p:txBody>
      </p:sp>
      <p:sp>
        <p:nvSpPr>
          <p:cNvPr id="6" name="Slide Number Placeholder 5"/>
          <p:cNvSpPr>
            <a:spLocks noGrp="1"/>
          </p:cNvSpPr>
          <p:nvPr>
            <p:ph type="sldNum" sz="quarter" idx="12"/>
          </p:nvPr>
        </p:nvSpPr>
        <p:spPr/>
        <p:txBody>
          <a:bodyPr/>
          <a:lstStyle/>
          <a:p>
            <a:fld id="{32D79AEE-E007-486D-9320-7846B563E082}" type="slidenum">
              <a:rPr lang="en-US" altLang="en-US" smtClean="0"/>
              <a:pPr/>
              <a:t>17</a:t>
            </a:fld>
            <a:endParaRPr lang="en-US" altLang="en-US"/>
          </a:p>
        </p:txBody>
      </p:sp>
    </p:spTree>
    <p:extLst>
      <p:ext uri="{BB962C8B-B14F-4D97-AF65-F5344CB8AC3E}">
        <p14:creationId xmlns:p14="http://schemas.microsoft.com/office/powerpoint/2010/main" val="30830464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9377"/>
            <a:ext cx="9144000" cy="715787"/>
          </a:xfrm>
        </p:spPr>
        <p:txBody>
          <a:bodyPr/>
          <a:lstStyle/>
          <a:p>
            <a:r>
              <a:rPr lang="en-US" sz="2800" dirty="0" smtClean="0"/>
              <a:t>17. If you call yourself a Christian, where do you fit?</a:t>
            </a:r>
            <a:endParaRPr lang="en-US" sz="2800" dirty="0"/>
          </a:p>
        </p:txBody>
      </p:sp>
      <p:pic>
        <p:nvPicPr>
          <p:cNvPr id="7" name="Content Placeholder 6"/>
          <p:cNvPicPr>
            <a:picLocks noGrp="1" noChangeAspect="1"/>
          </p:cNvPicPr>
          <p:nvPr>
            <p:ph idx="1"/>
          </p:nvPr>
        </p:nvPicPr>
        <p:blipFill>
          <a:blip r:embed="rId2"/>
          <a:stretch>
            <a:fillRect/>
          </a:stretch>
        </p:blipFill>
        <p:spPr>
          <a:xfrm>
            <a:off x="0" y="745165"/>
            <a:ext cx="9144000" cy="6100900"/>
          </a:xfrm>
          <a:prstGeom prst="rect">
            <a:avLst/>
          </a:prstGeom>
        </p:spPr>
      </p:pic>
      <p:sp>
        <p:nvSpPr>
          <p:cNvPr id="4" name="Date Placeholder 3"/>
          <p:cNvSpPr>
            <a:spLocks noGrp="1"/>
          </p:cNvSpPr>
          <p:nvPr>
            <p:ph type="dt" sz="half" idx="10"/>
          </p:nvPr>
        </p:nvSpPr>
        <p:spPr/>
        <p:txBody>
          <a:bodyPr/>
          <a:lstStyle/>
          <a:p>
            <a:fld id="{99E659BC-30EA-4E1A-A82D-AEF7B1D7D026}" type="datetime1">
              <a:rPr lang="en-US" altLang="en-US" smtClean="0"/>
              <a:pPr/>
              <a:t>12/13/2015</a:t>
            </a:fld>
            <a:endParaRPr lang="en-US" altLang="en-US"/>
          </a:p>
        </p:txBody>
      </p:sp>
      <p:sp>
        <p:nvSpPr>
          <p:cNvPr id="5" name="Footer Placeholder 4"/>
          <p:cNvSpPr>
            <a:spLocks noGrp="1"/>
          </p:cNvSpPr>
          <p:nvPr>
            <p:ph type="ftr" sz="quarter" idx="11"/>
          </p:nvPr>
        </p:nvSpPr>
        <p:spPr/>
        <p:txBody>
          <a:bodyPr/>
          <a:lstStyle/>
          <a:p>
            <a:r>
              <a:rPr lang="en-US" altLang="en-US" smtClean="0"/>
              <a:t>copyright 2006 BrainyBetty.com and our licensors</a:t>
            </a:r>
            <a:endParaRPr lang="en-US" altLang="en-US"/>
          </a:p>
        </p:txBody>
      </p:sp>
      <p:sp>
        <p:nvSpPr>
          <p:cNvPr id="6" name="Slide Number Placeholder 5"/>
          <p:cNvSpPr>
            <a:spLocks noGrp="1"/>
          </p:cNvSpPr>
          <p:nvPr>
            <p:ph type="sldNum" sz="quarter" idx="12"/>
          </p:nvPr>
        </p:nvSpPr>
        <p:spPr/>
        <p:txBody>
          <a:bodyPr/>
          <a:lstStyle/>
          <a:p>
            <a:fld id="{32D79AEE-E007-486D-9320-7846B563E082}" type="slidenum">
              <a:rPr lang="en-US" altLang="en-US" smtClean="0"/>
              <a:pPr/>
              <a:t>18</a:t>
            </a:fld>
            <a:endParaRPr lang="en-US" altLang="en-US"/>
          </a:p>
        </p:txBody>
      </p:sp>
    </p:spTree>
    <p:extLst>
      <p:ext uri="{BB962C8B-B14F-4D97-AF65-F5344CB8AC3E}">
        <p14:creationId xmlns:p14="http://schemas.microsoft.com/office/powerpoint/2010/main" val="27764422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DF7BFDF-9B7F-4B9F-972E-132B360A6A72}" type="datetime1">
              <a:rPr lang="en-US" altLang="en-US"/>
              <a:pPr/>
              <a:t>12/13/2015</a:t>
            </a:fld>
            <a:endParaRPr lang="en-US" altLang="en-US"/>
          </a:p>
        </p:txBody>
      </p:sp>
      <p:sp>
        <p:nvSpPr>
          <p:cNvPr id="5" name="Footer Placeholder 4"/>
          <p:cNvSpPr>
            <a:spLocks noGrp="1"/>
          </p:cNvSpPr>
          <p:nvPr>
            <p:ph type="ftr" sz="quarter" idx="11"/>
          </p:nvPr>
        </p:nvSpPr>
        <p:spPr/>
        <p:txBody>
          <a:bodyPr/>
          <a:lstStyle/>
          <a:p>
            <a:r>
              <a:rPr lang="en-US" altLang="en-US"/>
              <a:t>copyright 2006 BrainyBetty.com and our licensors</a:t>
            </a:r>
          </a:p>
        </p:txBody>
      </p:sp>
      <p:sp>
        <p:nvSpPr>
          <p:cNvPr id="6" name="Slide Number Placeholder 5"/>
          <p:cNvSpPr>
            <a:spLocks noGrp="1"/>
          </p:cNvSpPr>
          <p:nvPr>
            <p:ph type="sldNum" sz="quarter" idx="12"/>
          </p:nvPr>
        </p:nvSpPr>
        <p:spPr/>
        <p:txBody>
          <a:bodyPr/>
          <a:lstStyle/>
          <a:p>
            <a:fld id="{3281418A-DF0E-4992-BC90-9B7E6A4E7688}" type="slidenum">
              <a:rPr lang="en-US" altLang="en-US"/>
              <a:pPr/>
              <a:t>2</a:t>
            </a:fld>
            <a:endParaRPr lang="en-US" altLang="en-US"/>
          </a:p>
        </p:txBody>
      </p:sp>
      <p:sp>
        <p:nvSpPr>
          <p:cNvPr id="5122" name="Rectangle 2"/>
          <p:cNvSpPr>
            <a:spLocks noGrp="1" noChangeArrowheads="1"/>
          </p:cNvSpPr>
          <p:nvPr>
            <p:ph type="title"/>
          </p:nvPr>
        </p:nvSpPr>
        <p:spPr>
          <a:xfrm>
            <a:off x="0" y="0"/>
            <a:ext cx="9144000" cy="1417638"/>
          </a:xfrm>
        </p:spPr>
        <p:txBody>
          <a:bodyPr/>
          <a:lstStyle/>
          <a:p>
            <a:r>
              <a:rPr lang="en-US" altLang="en-US" sz="2400" dirty="0" smtClean="0"/>
              <a:t>1. Most agree that Christianity developed in the context of first-century Judaism. The faith of Christians is centered on Jesus, a Jewish rabbi who, after three years of teaching, died in c. 33 C.E. at the hands of the Romans, but what happens next?</a:t>
            </a:r>
            <a:endParaRPr lang="en-US" altLang="en-US" sz="2400" dirty="0"/>
          </a:p>
        </p:txBody>
      </p:sp>
      <p:pic>
        <p:nvPicPr>
          <p:cNvPr id="2" name="Picture 1"/>
          <p:cNvPicPr>
            <a:picLocks noChangeAspect="1"/>
          </p:cNvPicPr>
          <p:nvPr/>
        </p:nvPicPr>
        <p:blipFill>
          <a:blip r:embed="rId2"/>
          <a:stretch>
            <a:fillRect/>
          </a:stretch>
        </p:blipFill>
        <p:spPr>
          <a:xfrm>
            <a:off x="584230" y="1536700"/>
            <a:ext cx="7975539" cy="5321300"/>
          </a:xfrm>
          <a:prstGeom prst="rect">
            <a:avLst/>
          </a:prstGeom>
        </p:spPr>
      </p:pic>
      <p:sp>
        <p:nvSpPr>
          <p:cNvPr id="5123" name="Rectangle 3"/>
          <p:cNvSpPr>
            <a:spLocks noGrp="1" noChangeArrowheads="1"/>
          </p:cNvSpPr>
          <p:nvPr>
            <p:ph type="body" idx="1"/>
          </p:nvPr>
        </p:nvSpPr>
        <p:spPr/>
        <p:txBody>
          <a:bodyPr/>
          <a:lstStyle/>
          <a:p>
            <a:endParaRPr lang="en-US" alt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905000"/>
          </a:xfrm>
        </p:spPr>
        <p:txBody>
          <a:bodyPr/>
          <a:lstStyle/>
          <a:p>
            <a:r>
              <a:rPr lang="en-US" sz="2400" dirty="0" smtClean="0"/>
              <a:t>2. Over the centuries, most Christians agreed that the four Gospels—Matthew, Mark, Luke, and John—were the authoritative accounts of Jesus' life, death, and, most importantly for Christians, what happened after his death. What did Christians conclude about the Jesus story?</a:t>
            </a:r>
            <a:endParaRPr lang="en-US" sz="2400" dirty="0"/>
          </a:p>
        </p:txBody>
      </p:sp>
      <p:pic>
        <p:nvPicPr>
          <p:cNvPr id="7" name="Content Placeholder 6"/>
          <p:cNvPicPr>
            <a:picLocks noGrp="1" noChangeAspect="1"/>
          </p:cNvPicPr>
          <p:nvPr>
            <p:ph idx="1"/>
          </p:nvPr>
        </p:nvPicPr>
        <p:blipFill>
          <a:blip r:embed="rId2"/>
          <a:stretch>
            <a:fillRect/>
          </a:stretch>
        </p:blipFill>
        <p:spPr>
          <a:xfrm>
            <a:off x="917715" y="1981704"/>
            <a:ext cx="7308569" cy="4876296"/>
          </a:xfrm>
          <a:prstGeom prst="rect">
            <a:avLst/>
          </a:prstGeom>
        </p:spPr>
      </p:pic>
      <p:sp>
        <p:nvSpPr>
          <p:cNvPr id="4" name="Date Placeholder 3"/>
          <p:cNvSpPr>
            <a:spLocks noGrp="1"/>
          </p:cNvSpPr>
          <p:nvPr>
            <p:ph type="dt" sz="half" idx="10"/>
          </p:nvPr>
        </p:nvSpPr>
        <p:spPr/>
        <p:txBody>
          <a:bodyPr/>
          <a:lstStyle/>
          <a:p>
            <a:fld id="{99E659BC-30EA-4E1A-A82D-AEF7B1D7D026}" type="datetime1">
              <a:rPr lang="en-US" altLang="en-US" smtClean="0"/>
              <a:pPr/>
              <a:t>12/13/2015</a:t>
            </a:fld>
            <a:endParaRPr lang="en-US" altLang="en-US"/>
          </a:p>
        </p:txBody>
      </p:sp>
      <p:sp>
        <p:nvSpPr>
          <p:cNvPr id="5" name="Footer Placeholder 4"/>
          <p:cNvSpPr>
            <a:spLocks noGrp="1"/>
          </p:cNvSpPr>
          <p:nvPr>
            <p:ph type="ftr" sz="quarter" idx="11"/>
          </p:nvPr>
        </p:nvSpPr>
        <p:spPr/>
        <p:txBody>
          <a:bodyPr/>
          <a:lstStyle/>
          <a:p>
            <a:r>
              <a:rPr lang="en-US" altLang="en-US" smtClean="0"/>
              <a:t>copyright 2006 BrainyBetty.com and our licensors</a:t>
            </a:r>
            <a:endParaRPr lang="en-US" altLang="en-US"/>
          </a:p>
        </p:txBody>
      </p:sp>
      <p:sp>
        <p:nvSpPr>
          <p:cNvPr id="6" name="Slide Number Placeholder 5"/>
          <p:cNvSpPr>
            <a:spLocks noGrp="1"/>
          </p:cNvSpPr>
          <p:nvPr>
            <p:ph type="sldNum" sz="quarter" idx="12"/>
          </p:nvPr>
        </p:nvSpPr>
        <p:spPr>
          <a:xfrm>
            <a:off x="6245441" y="6245225"/>
            <a:ext cx="2133600" cy="476250"/>
          </a:xfrm>
        </p:spPr>
        <p:txBody>
          <a:bodyPr/>
          <a:lstStyle/>
          <a:p>
            <a:fld id="{32D79AEE-E007-486D-9320-7846B563E082}" type="slidenum">
              <a:rPr lang="en-US" altLang="en-US" smtClean="0"/>
              <a:pPr/>
              <a:t>3</a:t>
            </a:fld>
            <a:endParaRPr lang="en-US" altLang="en-US"/>
          </a:p>
        </p:txBody>
      </p:sp>
    </p:spTree>
    <p:extLst>
      <p:ext uri="{BB962C8B-B14F-4D97-AF65-F5344CB8AC3E}">
        <p14:creationId xmlns:p14="http://schemas.microsoft.com/office/powerpoint/2010/main" val="20277281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81138"/>
          </a:xfrm>
        </p:spPr>
        <p:txBody>
          <a:bodyPr/>
          <a:lstStyle/>
          <a:p>
            <a:r>
              <a:rPr lang="en-US" sz="2400" dirty="0" smtClean="0"/>
              <a:t>3. In the early centuries, most Christian leaders agreed on a handful of central documents that expressed the core of their faith. These are called creeds, and they include most importantly the Apostles' Creed and the Nicene Creed.</a:t>
            </a:r>
            <a:endParaRPr lang="en-US" sz="2400" dirty="0"/>
          </a:p>
        </p:txBody>
      </p:sp>
      <p:pic>
        <p:nvPicPr>
          <p:cNvPr id="7" name="Content Placeholder 6"/>
          <p:cNvPicPr>
            <a:picLocks noGrp="1" noChangeAspect="1"/>
          </p:cNvPicPr>
          <p:nvPr>
            <p:ph idx="1"/>
          </p:nvPr>
        </p:nvPicPr>
        <p:blipFill>
          <a:blip r:embed="rId2"/>
          <a:stretch>
            <a:fillRect/>
          </a:stretch>
        </p:blipFill>
        <p:spPr>
          <a:xfrm>
            <a:off x="631817" y="1600200"/>
            <a:ext cx="7880365" cy="5257800"/>
          </a:xfrm>
          <a:prstGeom prst="rect">
            <a:avLst/>
          </a:prstGeom>
        </p:spPr>
      </p:pic>
      <p:sp>
        <p:nvSpPr>
          <p:cNvPr id="4" name="Date Placeholder 3"/>
          <p:cNvSpPr>
            <a:spLocks noGrp="1"/>
          </p:cNvSpPr>
          <p:nvPr>
            <p:ph type="dt" sz="half" idx="10"/>
          </p:nvPr>
        </p:nvSpPr>
        <p:spPr/>
        <p:txBody>
          <a:bodyPr/>
          <a:lstStyle/>
          <a:p>
            <a:fld id="{99E659BC-30EA-4E1A-A82D-AEF7B1D7D026}" type="datetime1">
              <a:rPr lang="en-US" altLang="en-US" smtClean="0"/>
              <a:pPr/>
              <a:t>12/13/2015</a:t>
            </a:fld>
            <a:endParaRPr lang="en-US" altLang="en-US"/>
          </a:p>
        </p:txBody>
      </p:sp>
      <p:sp>
        <p:nvSpPr>
          <p:cNvPr id="5" name="Footer Placeholder 4"/>
          <p:cNvSpPr>
            <a:spLocks noGrp="1"/>
          </p:cNvSpPr>
          <p:nvPr>
            <p:ph type="ftr" sz="quarter" idx="11"/>
          </p:nvPr>
        </p:nvSpPr>
        <p:spPr/>
        <p:txBody>
          <a:bodyPr/>
          <a:lstStyle/>
          <a:p>
            <a:r>
              <a:rPr lang="en-US" altLang="en-US" smtClean="0"/>
              <a:t>copyright 2006 BrainyBetty.com and our licensors</a:t>
            </a:r>
            <a:endParaRPr lang="en-US" altLang="en-US"/>
          </a:p>
        </p:txBody>
      </p:sp>
      <p:sp>
        <p:nvSpPr>
          <p:cNvPr id="6" name="Slide Number Placeholder 5"/>
          <p:cNvSpPr>
            <a:spLocks noGrp="1"/>
          </p:cNvSpPr>
          <p:nvPr>
            <p:ph type="sldNum" sz="quarter" idx="12"/>
          </p:nvPr>
        </p:nvSpPr>
        <p:spPr/>
        <p:txBody>
          <a:bodyPr/>
          <a:lstStyle/>
          <a:p>
            <a:fld id="{32D79AEE-E007-486D-9320-7846B563E082}" type="slidenum">
              <a:rPr lang="en-US" altLang="en-US" smtClean="0"/>
              <a:pPr/>
              <a:t>4</a:t>
            </a:fld>
            <a:endParaRPr lang="en-US" altLang="en-US"/>
          </a:p>
        </p:txBody>
      </p:sp>
    </p:spTree>
    <p:extLst>
      <p:ext uri="{BB962C8B-B14F-4D97-AF65-F5344CB8AC3E}">
        <p14:creationId xmlns:p14="http://schemas.microsoft.com/office/powerpoint/2010/main" val="40572915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47800"/>
          </a:xfrm>
        </p:spPr>
        <p:txBody>
          <a:bodyPr/>
          <a:lstStyle/>
          <a:p>
            <a:r>
              <a:rPr lang="en-US" sz="2400" dirty="0" smtClean="0"/>
              <a:t>4. The creeds declared that Jesus was the Son of God who, being born of a virgin, lived a human life that culminated in a short ministry of teaching, miraculous healings, and finally crucifixion. The story doesn't end there though...</a:t>
            </a:r>
            <a:endParaRPr lang="en-US" sz="2400" dirty="0"/>
          </a:p>
        </p:txBody>
      </p:sp>
      <p:pic>
        <p:nvPicPr>
          <p:cNvPr id="7" name="Content Placeholder 6"/>
          <p:cNvPicPr>
            <a:picLocks noGrp="1" noChangeAspect="1"/>
          </p:cNvPicPr>
          <p:nvPr>
            <p:ph idx="1"/>
          </p:nvPr>
        </p:nvPicPr>
        <p:blipFill>
          <a:blip r:embed="rId2"/>
          <a:stretch>
            <a:fillRect/>
          </a:stretch>
        </p:blipFill>
        <p:spPr>
          <a:xfrm>
            <a:off x="574713" y="1524000"/>
            <a:ext cx="7994573" cy="5334000"/>
          </a:xfrm>
          <a:prstGeom prst="rect">
            <a:avLst/>
          </a:prstGeom>
        </p:spPr>
      </p:pic>
      <p:sp>
        <p:nvSpPr>
          <p:cNvPr id="4" name="Date Placeholder 3"/>
          <p:cNvSpPr>
            <a:spLocks noGrp="1"/>
          </p:cNvSpPr>
          <p:nvPr>
            <p:ph type="dt" sz="half" idx="10"/>
          </p:nvPr>
        </p:nvSpPr>
        <p:spPr/>
        <p:txBody>
          <a:bodyPr/>
          <a:lstStyle/>
          <a:p>
            <a:fld id="{99E659BC-30EA-4E1A-A82D-AEF7B1D7D026}" type="datetime1">
              <a:rPr lang="en-US" altLang="en-US" smtClean="0"/>
              <a:pPr/>
              <a:t>12/13/2015</a:t>
            </a:fld>
            <a:endParaRPr lang="en-US" altLang="en-US"/>
          </a:p>
        </p:txBody>
      </p:sp>
      <p:sp>
        <p:nvSpPr>
          <p:cNvPr id="5" name="Footer Placeholder 4"/>
          <p:cNvSpPr>
            <a:spLocks noGrp="1"/>
          </p:cNvSpPr>
          <p:nvPr>
            <p:ph type="ftr" sz="quarter" idx="11"/>
          </p:nvPr>
        </p:nvSpPr>
        <p:spPr/>
        <p:txBody>
          <a:bodyPr/>
          <a:lstStyle/>
          <a:p>
            <a:r>
              <a:rPr lang="en-US" altLang="en-US" smtClean="0"/>
              <a:t>copyright 2006 BrainyBetty.com and our licensors</a:t>
            </a:r>
            <a:endParaRPr lang="en-US" altLang="en-US"/>
          </a:p>
        </p:txBody>
      </p:sp>
      <p:sp>
        <p:nvSpPr>
          <p:cNvPr id="6" name="Slide Number Placeholder 5"/>
          <p:cNvSpPr>
            <a:spLocks noGrp="1"/>
          </p:cNvSpPr>
          <p:nvPr>
            <p:ph type="sldNum" sz="quarter" idx="12"/>
          </p:nvPr>
        </p:nvSpPr>
        <p:spPr/>
        <p:txBody>
          <a:bodyPr/>
          <a:lstStyle/>
          <a:p>
            <a:fld id="{32D79AEE-E007-486D-9320-7846B563E082}" type="slidenum">
              <a:rPr lang="en-US" altLang="en-US" smtClean="0"/>
              <a:pPr/>
              <a:t>5</a:t>
            </a:fld>
            <a:endParaRPr lang="en-US" altLang="en-US"/>
          </a:p>
        </p:txBody>
      </p:sp>
    </p:spTree>
    <p:extLst>
      <p:ext uri="{BB962C8B-B14F-4D97-AF65-F5344CB8AC3E}">
        <p14:creationId xmlns:p14="http://schemas.microsoft.com/office/powerpoint/2010/main" val="35967169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542" y="-5508"/>
            <a:ext cx="9171542" cy="1148508"/>
          </a:xfrm>
        </p:spPr>
        <p:txBody>
          <a:bodyPr/>
          <a:lstStyle/>
          <a:p>
            <a:r>
              <a:rPr lang="en-US" sz="2400" dirty="0" smtClean="0"/>
              <a:t>5. Jesus' followers insisted that God raised Jesus from the dead and that his death-resurrection had decisively changed the nature of human relationships with God.</a:t>
            </a:r>
            <a:endParaRPr lang="en-US" sz="2400" dirty="0"/>
          </a:p>
        </p:txBody>
      </p:sp>
      <p:pic>
        <p:nvPicPr>
          <p:cNvPr id="7" name="Content Placeholder 6"/>
          <p:cNvPicPr>
            <a:picLocks noGrp="1" noChangeAspect="1"/>
          </p:cNvPicPr>
          <p:nvPr>
            <p:ph idx="1"/>
          </p:nvPr>
        </p:nvPicPr>
        <p:blipFill>
          <a:blip r:embed="rId2"/>
          <a:stretch>
            <a:fillRect/>
          </a:stretch>
        </p:blipFill>
        <p:spPr>
          <a:xfrm>
            <a:off x="289193" y="1143000"/>
            <a:ext cx="8565614" cy="5715000"/>
          </a:xfrm>
          <a:prstGeom prst="rect">
            <a:avLst/>
          </a:prstGeom>
        </p:spPr>
      </p:pic>
      <p:sp>
        <p:nvSpPr>
          <p:cNvPr id="4" name="Date Placeholder 3"/>
          <p:cNvSpPr>
            <a:spLocks noGrp="1"/>
          </p:cNvSpPr>
          <p:nvPr>
            <p:ph type="dt" sz="half" idx="10"/>
          </p:nvPr>
        </p:nvSpPr>
        <p:spPr/>
        <p:txBody>
          <a:bodyPr/>
          <a:lstStyle/>
          <a:p>
            <a:fld id="{99E659BC-30EA-4E1A-A82D-AEF7B1D7D026}" type="datetime1">
              <a:rPr lang="en-US" altLang="en-US" smtClean="0"/>
              <a:pPr/>
              <a:t>12/13/2015</a:t>
            </a:fld>
            <a:endParaRPr lang="en-US" altLang="en-US"/>
          </a:p>
        </p:txBody>
      </p:sp>
      <p:sp>
        <p:nvSpPr>
          <p:cNvPr id="5" name="Footer Placeholder 4"/>
          <p:cNvSpPr>
            <a:spLocks noGrp="1"/>
          </p:cNvSpPr>
          <p:nvPr>
            <p:ph type="ftr" sz="quarter" idx="11"/>
          </p:nvPr>
        </p:nvSpPr>
        <p:spPr/>
        <p:txBody>
          <a:bodyPr/>
          <a:lstStyle/>
          <a:p>
            <a:r>
              <a:rPr lang="en-US" altLang="en-US" smtClean="0"/>
              <a:t>copyright 2006 BrainyBetty.com and our licensors</a:t>
            </a:r>
            <a:endParaRPr lang="en-US" altLang="en-US"/>
          </a:p>
        </p:txBody>
      </p:sp>
      <p:sp>
        <p:nvSpPr>
          <p:cNvPr id="6" name="Slide Number Placeholder 5"/>
          <p:cNvSpPr>
            <a:spLocks noGrp="1"/>
          </p:cNvSpPr>
          <p:nvPr>
            <p:ph type="sldNum" sz="quarter" idx="12"/>
          </p:nvPr>
        </p:nvSpPr>
        <p:spPr/>
        <p:txBody>
          <a:bodyPr/>
          <a:lstStyle/>
          <a:p>
            <a:fld id="{32D79AEE-E007-486D-9320-7846B563E082}" type="slidenum">
              <a:rPr lang="en-US" altLang="en-US" smtClean="0"/>
              <a:pPr/>
              <a:t>6</a:t>
            </a:fld>
            <a:endParaRPr lang="en-US" altLang="en-US"/>
          </a:p>
        </p:txBody>
      </p:sp>
    </p:spTree>
    <p:extLst>
      <p:ext uri="{BB962C8B-B14F-4D97-AF65-F5344CB8AC3E}">
        <p14:creationId xmlns:p14="http://schemas.microsoft.com/office/powerpoint/2010/main" val="19955707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p:spPr>
        <p:txBody>
          <a:bodyPr/>
          <a:lstStyle/>
          <a:p>
            <a:r>
              <a:rPr lang="en-US" sz="2400" dirty="0" smtClean="0"/>
              <a:t>6. The creeds, the books of scripture (including ancient Jewish texts, the Gospels, and the early church writings by the apostles), and key leaders/writers/thinkers shaped Christian communities called the Church.</a:t>
            </a:r>
            <a:endParaRPr lang="en-US" sz="2400" dirty="0"/>
          </a:p>
        </p:txBody>
      </p:sp>
      <p:pic>
        <p:nvPicPr>
          <p:cNvPr id="7" name="Content Placeholder 6"/>
          <p:cNvPicPr>
            <a:picLocks noGrp="1" noChangeAspect="1"/>
          </p:cNvPicPr>
          <p:nvPr>
            <p:ph idx="1"/>
          </p:nvPr>
        </p:nvPicPr>
        <p:blipFill>
          <a:blip r:embed="rId2"/>
          <a:stretch>
            <a:fillRect/>
          </a:stretch>
        </p:blipFill>
        <p:spPr>
          <a:xfrm>
            <a:off x="574713" y="1524000"/>
            <a:ext cx="7994573" cy="5334000"/>
          </a:xfrm>
          <a:prstGeom prst="rect">
            <a:avLst/>
          </a:prstGeom>
        </p:spPr>
      </p:pic>
      <p:sp>
        <p:nvSpPr>
          <p:cNvPr id="4" name="Date Placeholder 3"/>
          <p:cNvSpPr>
            <a:spLocks noGrp="1"/>
          </p:cNvSpPr>
          <p:nvPr>
            <p:ph type="dt" sz="half" idx="10"/>
          </p:nvPr>
        </p:nvSpPr>
        <p:spPr/>
        <p:txBody>
          <a:bodyPr/>
          <a:lstStyle/>
          <a:p>
            <a:fld id="{99E659BC-30EA-4E1A-A82D-AEF7B1D7D026}" type="datetime1">
              <a:rPr lang="en-US" altLang="en-US" smtClean="0"/>
              <a:pPr/>
              <a:t>12/13/2015</a:t>
            </a:fld>
            <a:endParaRPr lang="en-US" altLang="en-US"/>
          </a:p>
        </p:txBody>
      </p:sp>
      <p:sp>
        <p:nvSpPr>
          <p:cNvPr id="5" name="Footer Placeholder 4"/>
          <p:cNvSpPr>
            <a:spLocks noGrp="1"/>
          </p:cNvSpPr>
          <p:nvPr>
            <p:ph type="ftr" sz="quarter" idx="11"/>
          </p:nvPr>
        </p:nvSpPr>
        <p:spPr/>
        <p:txBody>
          <a:bodyPr/>
          <a:lstStyle/>
          <a:p>
            <a:r>
              <a:rPr lang="en-US" altLang="en-US" smtClean="0"/>
              <a:t>copyright 2006 BrainyBetty.com and our licensors</a:t>
            </a:r>
            <a:endParaRPr lang="en-US" altLang="en-US"/>
          </a:p>
        </p:txBody>
      </p:sp>
      <p:sp>
        <p:nvSpPr>
          <p:cNvPr id="6" name="Slide Number Placeholder 5"/>
          <p:cNvSpPr>
            <a:spLocks noGrp="1"/>
          </p:cNvSpPr>
          <p:nvPr>
            <p:ph type="sldNum" sz="quarter" idx="12"/>
          </p:nvPr>
        </p:nvSpPr>
        <p:spPr/>
        <p:txBody>
          <a:bodyPr/>
          <a:lstStyle/>
          <a:p>
            <a:fld id="{32D79AEE-E007-486D-9320-7846B563E082}" type="slidenum">
              <a:rPr lang="en-US" altLang="en-US" smtClean="0"/>
              <a:pPr/>
              <a:t>7</a:t>
            </a:fld>
            <a:endParaRPr lang="en-US" altLang="en-US"/>
          </a:p>
        </p:txBody>
      </p:sp>
    </p:spTree>
    <p:extLst>
      <p:ext uri="{BB962C8B-B14F-4D97-AF65-F5344CB8AC3E}">
        <p14:creationId xmlns:p14="http://schemas.microsoft.com/office/powerpoint/2010/main" val="9742401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81138"/>
          </a:xfrm>
        </p:spPr>
        <p:txBody>
          <a:bodyPr/>
          <a:lstStyle/>
          <a:p>
            <a:r>
              <a:rPr lang="en-US" sz="2400" dirty="0" smtClean="0"/>
              <a:t>7. In thinking about who Jesus was and how he talked about his relationship with God, Christians began to teach that the One God had three persons—the Father, the Son, and the Holy Spirit. They called this the Trinity.</a:t>
            </a:r>
            <a:endParaRPr lang="en-US" sz="2400" dirty="0"/>
          </a:p>
        </p:txBody>
      </p:sp>
      <p:pic>
        <p:nvPicPr>
          <p:cNvPr id="7" name="Content Placeholder 6"/>
          <p:cNvPicPr>
            <a:picLocks noGrp="1" noChangeAspect="1"/>
          </p:cNvPicPr>
          <p:nvPr>
            <p:ph idx="1"/>
          </p:nvPr>
        </p:nvPicPr>
        <p:blipFill>
          <a:blip r:embed="rId2"/>
          <a:stretch>
            <a:fillRect/>
          </a:stretch>
        </p:blipFill>
        <p:spPr>
          <a:xfrm>
            <a:off x="457200" y="1481138"/>
            <a:ext cx="8047806" cy="5369517"/>
          </a:xfrm>
          <a:prstGeom prst="rect">
            <a:avLst/>
          </a:prstGeom>
        </p:spPr>
      </p:pic>
      <p:sp>
        <p:nvSpPr>
          <p:cNvPr id="4" name="Date Placeholder 3"/>
          <p:cNvSpPr>
            <a:spLocks noGrp="1"/>
          </p:cNvSpPr>
          <p:nvPr>
            <p:ph type="dt" sz="half" idx="10"/>
          </p:nvPr>
        </p:nvSpPr>
        <p:spPr/>
        <p:txBody>
          <a:bodyPr/>
          <a:lstStyle/>
          <a:p>
            <a:fld id="{99E659BC-30EA-4E1A-A82D-AEF7B1D7D026}" type="datetime1">
              <a:rPr lang="en-US" altLang="en-US" smtClean="0"/>
              <a:pPr/>
              <a:t>12/13/2015</a:t>
            </a:fld>
            <a:endParaRPr lang="en-US" altLang="en-US"/>
          </a:p>
        </p:txBody>
      </p:sp>
      <p:sp>
        <p:nvSpPr>
          <p:cNvPr id="5" name="Footer Placeholder 4"/>
          <p:cNvSpPr>
            <a:spLocks noGrp="1"/>
          </p:cNvSpPr>
          <p:nvPr>
            <p:ph type="ftr" sz="quarter" idx="11"/>
          </p:nvPr>
        </p:nvSpPr>
        <p:spPr/>
        <p:txBody>
          <a:bodyPr/>
          <a:lstStyle/>
          <a:p>
            <a:r>
              <a:rPr lang="en-US" altLang="en-US" smtClean="0"/>
              <a:t>copyright 2006 BrainyBetty.com and our licensors</a:t>
            </a:r>
            <a:endParaRPr lang="en-US" altLang="en-US"/>
          </a:p>
        </p:txBody>
      </p:sp>
      <p:sp>
        <p:nvSpPr>
          <p:cNvPr id="6" name="Slide Number Placeholder 5"/>
          <p:cNvSpPr>
            <a:spLocks noGrp="1"/>
          </p:cNvSpPr>
          <p:nvPr>
            <p:ph type="sldNum" sz="quarter" idx="12"/>
          </p:nvPr>
        </p:nvSpPr>
        <p:spPr/>
        <p:txBody>
          <a:bodyPr/>
          <a:lstStyle/>
          <a:p>
            <a:fld id="{32D79AEE-E007-486D-9320-7846B563E082}" type="slidenum">
              <a:rPr lang="en-US" altLang="en-US" smtClean="0"/>
              <a:pPr/>
              <a:t>8</a:t>
            </a:fld>
            <a:endParaRPr lang="en-US" altLang="en-US"/>
          </a:p>
        </p:txBody>
      </p:sp>
    </p:spTree>
    <p:extLst>
      <p:ext uri="{BB962C8B-B14F-4D97-AF65-F5344CB8AC3E}">
        <p14:creationId xmlns:p14="http://schemas.microsoft.com/office/powerpoint/2010/main" val="34392737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66800"/>
          </a:xfrm>
        </p:spPr>
        <p:txBody>
          <a:bodyPr/>
          <a:lstStyle/>
          <a:p>
            <a:r>
              <a:rPr lang="en-US" sz="2400" dirty="0" smtClean="0"/>
              <a:t>8. Traditional Christians believe that humanity has a fundamental problem, called sin, that shatters relationships with God and with one another.</a:t>
            </a:r>
            <a:endParaRPr lang="en-US" sz="2400" dirty="0"/>
          </a:p>
        </p:txBody>
      </p:sp>
      <p:pic>
        <p:nvPicPr>
          <p:cNvPr id="7" name="Content Placeholder 6"/>
          <p:cNvPicPr>
            <a:picLocks noGrp="1" noChangeAspect="1"/>
          </p:cNvPicPr>
          <p:nvPr>
            <p:ph idx="1"/>
          </p:nvPr>
        </p:nvPicPr>
        <p:blipFill>
          <a:blip r:embed="rId2"/>
          <a:stretch>
            <a:fillRect/>
          </a:stretch>
        </p:blipFill>
        <p:spPr>
          <a:xfrm>
            <a:off x="304800" y="1143000"/>
            <a:ext cx="8565614" cy="5715000"/>
          </a:xfrm>
          <a:prstGeom prst="rect">
            <a:avLst/>
          </a:prstGeom>
        </p:spPr>
      </p:pic>
      <p:sp>
        <p:nvSpPr>
          <p:cNvPr id="4" name="Date Placeholder 3"/>
          <p:cNvSpPr>
            <a:spLocks noGrp="1"/>
          </p:cNvSpPr>
          <p:nvPr>
            <p:ph type="dt" sz="half" idx="10"/>
          </p:nvPr>
        </p:nvSpPr>
        <p:spPr/>
        <p:txBody>
          <a:bodyPr/>
          <a:lstStyle/>
          <a:p>
            <a:fld id="{99E659BC-30EA-4E1A-A82D-AEF7B1D7D026}" type="datetime1">
              <a:rPr lang="en-US" altLang="en-US" smtClean="0"/>
              <a:pPr/>
              <a:t>12/13/2015</a:t>
            </a:fld>
            <a:endParaRPr lang="en-US" altLang="en-US"/>
          </a:p>
        </p:txBody>
      </p:sp>
      <p:sp>
        <p:nvSpPr>
          <p:cNvPr id="5" name="Footer Placeholder 4"/>
          <p:cNvSpPr>
            <a:spLocks noGrp="1"/>
          </p:cNvSpPr>
          <p:nvPr>
            <p:ph type="ftr" sz="quarter" idx="11"/>
          </p:nvPr>
        </p:nvSpPr>
        <p:spPr/>
        <p:txBody>
          <a:bodyPr/>
          <a:lstStyle/>
          <a:p>
            <a:r>
              <a:rPr lang="en-US" altLang="en-US" smtClean="0"/>
              <a:t>copyright 2006 BrainyBetty.com and our licensors</a:t>
            </a:r>
            <a:endParaRPr lang="en-US" altLang="en-US"/>
          </a:p>
        </p:txBody>
      </p:sp>
      <p:sp>
        <p:nvSpPr>
          <p:cNvPr id="6" name="Slide Number Placeholder 5"/>
          <p:cNvSpPr>
            <a:spLocks noGrp="1"/>
          </p:cNvSpPr>
          <p:nvPr>
            <p:ph type="sldNum" sz="quarter" idx="12"/>
          </p:nvPr>
        </p:nvSpPr>
        <p:spPr/>
        <p:txBody>
          <a:bodyPr/>
          <a:lstStyle/>
          <a:p>
            <a:fld id="{32D79AEE-E007-486D-9320-7846B563E082}" type="slidenum">
              <a:rPr lang="en-US" altLang="en-US" smtClean="0"/>
              <a:pPr/>
              <a:t>9</a:t>
            </a:fld>
            <a:endParaRPr lang="en-US" altLang="en-US"/>
          </a:p>
        </p:txBody>
      </p:sp>
    </p:spTree>
    <p:extLst>
      <p:ext uri="{BB962C8B-B14F-4D97-AF65-F5344CB8AC3E}">
        <p14:creationId xmlns:p14="http://schemas.microsoft.com/office/powerpoint/2010/main" val="2796808370"/>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Christianity</Template>
  <TotalTime>36</TotalTime>
  <Words>751</Words>
  <Application>Microsoft Office PowerPoint</Application>
  <PresentationFormat>On-screen Show (4:3)</PresentationFormat>
  <Paragraphs>70</Paragraphs>
  <Slides>18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18</vt:i4>
      </vt:variant>
    </vt:vector>
  </HeadingPairs>
  <TitlesOfParts>
    <vt:vector size="21" baseType="lpstr">
      <vt:lpstr>Arial</vt:lpstr>
      <vt:lpstr>Book Antiqua</vt:lpstr>
      <vt:lpstr>Office Theme</vt:lpstr>
      <vt:lpstr>What Makes Someone a Christian?</vt:lpstr>
      <vt:lpstr>1. Most agree that Christianity developed in the context of first-century Judaism. The faith of Christians is centered on Jesus, a Jewish rabbi who, after three years of teaching, died in c. 33 C.E. at the hands of the Romans, but what happens next?</vt:lpstr>
      <vt:lpstr>2. Over the centuries, most Christians agreed that the four Gospels—Matthew, Mark, Luke, and John—were the authoritative accounts of Jesus' life, death, and, most importantly for Christians, what happened after his death. What did Christians conclude about the Jesus story?</vt:lpstr>
      <vt:lpstr>3. In the early centuries, most Christian leaders agreed on a handful of central documents that expressed the core of their faith. These are called creeds, and they include most importantly the Apostles' Creed and the Nicene Creed.</vt:lpstr>
      <vt:lpstr>4. The creeds declared that Jesus was the Son of God who, being born of a virgin, lived a human life that culminated in a short ministry of teaching, miraculous healings, and finally crucifixion. The story doesn't end there though...</vt:lpstr>
      <vt:lpstr>5. Jesus' followers insisted that God raised Jesus from the dead and that his death-resurrection had decisively changed the nature of human relationships with God.</vt:lpstr>
      <vt:lpstr>6. The creeds, the books of scripture (including ancient Jewish texts, the Gospels, and the early church writings by the apostles), and key leaders/writers/thinkers shaped Christian communities called the Church.</vt:lpstr>
      <vt:lpstr>7. In thinking about who Jesus was and how he talked about his relationship with God, Christians began to teach that the One God had three persons—the Father, the Son, and the Holy Spirit. They called this the Trinity.</vt:lpstr>
      <vt:lpstr>8. Traditional Christians believe that humanity has a fundamental problem, called sin, that shatters relationships with God and with one another.</vt:lpstr>
      <vt:lpstr>9. Traditional Christians teach that God offers both forgiveness and a remedy for this sin-problem through faith in Jesus Christ.</vt:lpstr>
      <vt:lpstr>10. Over the past five centuries, many of these Christian teachings have been disputed. The rise of modern science and the influence of Enlightenment thought, along with various other social and cultural developments, have redefined Christianity for many people. Find out how...</vt:lpstr>
      <vt:lpstr>11. Some Christians today do not believe in the miraculous stories of the Gospels, including the virgin birth or the resurrection.</vt:lpstr>
      <vt:lpstr>12. For some, being a Christian means following the teachings of Jesus, which should lead to social justice, but not necessarily believing certain things about him.</vt:lpstr>
      <vt:lpstr>13. Some Christians today argue that the creeds and teachings of the Church have misled people about the nature of God and the meaning of Jesus.</vt:lpstr>
      <vt:lpstr>14. Some Christians dispute the gravity of sin, the need for divine forgiveness, and the possibilities of judgment.</vt:lpstr>
      <vt:lpstr>15. Some Christians believe the Bible is more of a human perspective than a divine revelation.</vt:lpstr>
      <vt:lpstr>16. Others—like Mormons, Christian Scientists, and Jehovah's Witnesses—say they too are Christian though they have some very different doctrines than traditional Christianity.</vt:lpstr>
      <vt:lpstr>17. If you call yourself a Christian, where do you fit?</vt:lpstr>
    </vt:vector>
  </TitlesOfParts>
  <Company>Brainy Betty, Inc.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Makes Someone a Christian?</dc:title>
  <dc:creator>Joseph Naumann</dc:creator>
  <cp:lastModifiedBy>Joseph Naumann</cp:lastModifiedBy>
  <cp:revision>4</cp:revision>
  <dcterms:created xsi:type="dcterms:W3CDTF">2015-12-13T22:32:38Z</dcterms:created>
  <dcterms:modified xsi:type="dcterms:W3CDTF">2015-12-13T23:08:57Z</dcterms:modified>
</cp:coreProperties>
</file>