
<file path=[Content_Types].xml><?xml version="1.0" encoding="utf-8"?>
<Types xmlns="http://schemas.openxmlformats.org/package/2006/content-types">
  <Default Extension="png" ContentType="image/png"/>
  <Default Extension="jpeg" ContentType="image/jpeg"/>
  <Default Extension="rels" ContentType="application/vnd.openxmlformats-package.relationships+xml"/>
  <Default Extension="xml" ContentType="application/xml"/>
  <Default Extension="wdp" ContentType="image/vnd.ms-photo"/>
  <Override PartName="/ppt/presentation.xml" ContentType="application/vnd.openxmlformats-officedocument.presentationml.presentation.main+xml"/>
  <Override PartName="/ppt/slideMasters/slideMaster1.xml" ContentType="application/vnd.openxmlformats-officedocument.presentationml.slideMaster+xml"/>
  <Override PartName="/ppt/slideMasters/slideMaster2.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slides/slide31.xml" ContentType="application/vnd.openxmlformats-officedocument.presentationml.slide+xml"/>
  <Override PartName="/ppt/slides/slide32.xml" ContentType="application/vnd.openxmlformats-officedocument.presentationml.slide+xml"/>
  <Override PartName="/ppt/slides/slide33.xml" ContentType="application/vnd.openxmlformats-officedocument.presentationml.slide+xml"/>
  <Override PartName="/ppt/slides/slide34.xml" ContentType="application/vnd.openxmlformats-officedocument.presentationml.slide+xml"/>
  <Override PartName="/ppt/slides/slide35.xml" ContentType="application/vnd.openxmlformats-officedocument.presentationml.slide+xml"/>
  <Override PartName="/ppt/slides/slide36.xml" ContentType="application/vnd.openxmlformats-officedocument.presentationml.slide+xml"/>
  <Override PartName="/ppt/slides/slide37.xml" ContentType="application/vnd.openxmlformats-officedocument.presentationml.slide+xml"/>
  <Override PartName="/ppt/slides/slide38.xml" ContentType="application/vnd.openxmlformats-officedocument.presentationml.slide+xml"/>
  <Override PartName="/ppt/slides/slide39.xml" ContentType="application/vnd.openxmlformats-officedocument.presentationml.slide+xml"/>
  <Override PartName="/ppt/slides/slide40.xml" ContentType="application/vnd.openxmlformats-officedocument.presentationml.slide+xml"/>
  <Override PartName="/ppt/slides/slide41.xml" ContentType="application/vnd.openxmlformats-officedocument.presentationml.slide+xml"/>
  <Override PartName="/ppt/slides/slide42.xml" ContentType="application/vnd.openxmlformats-officedocument.presentationml.slide+xml"/>
  <Override PartName="/ppt/slides/slide43.xml" ContentType="application/vnd.openxmlformats-officedocument.presentationml.slide+xml"/>
  <Override PartName="/ppt/slides/slide44.xml" ContentType="application/vnd.openxmlformats-officedocument.presentationml.slide+xml"/>
  <Override PartName="/ppt/slides/slide45.xml" ContentType="application/vnd.openxmlformats-officedocument.presentationml.slide+xml"/>
  <Override PartName="/ppt/slides/slide46.xml" ContentType="application/vnd.openxmlformats-officedocument.presentationml.slide+xml"/>
  <Override PartName="/ppt/slides/slide47.xml" ContentType="application/vnd.openxmlformats-officedocument.presentationml.slide+xml"/>
  <Override PartName="/ppt/slides/slide48.xml" ContentType="application/vnd.openxmlformats-officedocument.presentationml.slide+xml"/>
  <Override PartName="/ppt/slides/slide49.xml" ContentType="application/vnd.openxmlformats-officedocument.presentationml.slide+xml"/>
  <Override PartName="/ppt/slides/slide50.xml" ContentType="application/vnd.openxmlformats-officedocument.presentationml.slide+xml"/>
  <Override PartName="/ppt/slides/slide51.xml" ContentType="application/vnd.openxmlformats-officedocument.presentationml.slide+xml"/>
  <Override PartName="/ppt/slides/slide52.xml" ContentType="application/vnd.openxmlformats-officedocument.presentationml.slide+xml"/>
  <Override PartName="/ppt/slides/slide53.xml" ContentType="application/vnd.openxmlformats-officedocument.presentationml.slide+xml"/>
  <Override PartName="/ppt/slides/slide54.xml" ContentType="application/vnd.openxmlformats-officedocument.presentationml.slide+xml"/>
  <Override PartName="/ppt/slides/slide55.xml" ContentType="application/vnd.openxmlformats-officedocument.presentationml.slide+xml"/>
  <Override PartName="/ppt/slides/slide56.xml" ContentType="application/vnd.openxmlformats-officedocument.presentationml.slide+xml"/>
  <Override PartName="/ppt/slides/slide57.xml" ContentType="application/vnd.openxmlformats-officedocument.presentationml.slide+xml"/>
  <Override PartName="/ppt/slides/slide58.xml" ContentType="application/vnd.openxmlformats-officedocument.presentationml.slide+xml"/>
  <Override PartName="/ppt/slides/slide59.xml" ContentType="application/vnd.openxmlformats-officedocument.presentationml.slide+xml"/>
  <Override PartName="/ppt/slides/slide60.xml" ContentType="application/vnd.openxmlformats-officedocument.presentationml.slide+xml"/>
  <Override PartName="/ppt/slides/slide61.xml" ContentType="application/vnd.openxmlformats-officedocument.presentationml.slide+xml"/>
  <Override PartName="/ppt/slides/slide62.xml" ContentType="application/vnd.openxmlformats-officedocument.presentationml.slide+xml"/>
  <Override PartName="/ppt/slides/slide63.xml" ContentType="application/vnd.openxmlformats-officedocument.presentationml.slide+xml"/>
  <Override PartName="/ppt/slides/slide64.xml" ContentType="application/vnd.openxmlformats-officedocument.presentationml.slide+xml"/>
  <Override PartName="/ppt/slides/slide65.xml" ContentType="application/vnd.openxmlformats-officedocument.presentationml.slide+xml"/>
  <Override PartName="/ppt/slides/slide66.xml" ContentType="application/vnd.openxmlformats-officedocument.presentationml.slide+xml"/>
  <Override PartName="/ppt/slides/slide67.xml" ContentType="application/vnd.openxmlformats-officedocument.presentationml.slide+xml"/>
  <Override PartName="/ppt/slides/slide68.xml" ContentType="application/vnd.openxmlformats-officedocument.presentationml.slide+xml"/>
  <Override PartName="/ppt/slides/slide69.xml" ContentType="application/vnd.openxmlformats-officedocument.presentationml.slide+xml"/>
  <Override PartName="/ppt/slides/slide70.xml" ContentType="application/vnd.openxmlformats-officedocument.presentationml.slide+xml"/>
  <Override PartName="/ppt/slides/slide71.xml" ContentType="application/vnd.openxmlformats-officedocument.presentationml.slide+xml"/>
  <Override PartName="/ppt/slides/slide72.xml" ContentType="application/vnd.openxmlformats-officedocument.presentationml.slide+xml"/>
  <Override PartName="/ppt/slides/slide73.xml" ContentType="application/vnd.openxmlformats-officedocument.presentationml.slide+xml"/>
  <Override PartName="/ppt/slides/slide74.xml" ContentType="application/vnd.openxmlformats-officedocument.presentationml.slide+xml"/>
  <Override PartName="/ppt/slides/slide75.xml" ContentType="application/vnd.openxmlformats-officedocument.presentationml.slide+xml"/>
  <Override PartName="/ppt/slides/slide76.xml" ContentType="application/vnd.openxmlformats-officedocument.presentationml.slide+xml"/>
  <Override PartName="/ppt/slides/slide77.xml" ContentType="application/vnd.openxmlformats-officedocument.presentationml.slide+xml"/>
  <Override PartName="/ppt/slides/slide78.xml" ContentType="application/vnd.openxmlformats-officedocument.presentationml.slide+xml"/>
  <Override PartName="/ppt/slides/slide79.xml" ContentType="application/vnd.openxmlformats-officedocument.presentationml.slide+xml"/>
  <Override PartName="/ppt/slides/slide80.xml" ContentType="application/vnd.openxmlformats-officedocument.presentationml.slide+xml"/>
  <Override PartName="/ppt/slides/slide81.xml" ContentType="application/vnd.openxmlformats-officedocument.presentationml.slide+xml"/>
  <Override PartName="/ppt/slides/slide82.xml" ContentType="application/vnd.openxmlformats-officedocument.presentationml.slide+xml"/>
  <Override PartName="/ppt/slides/slide83.xml" ContentType="application/vnd.openxmlformats-officedocument.presentationml.slide+xml"/>
  <Override PartName="/ppt/slides/slide84.xml" ContentType="application/vnd.openxmlformats-officedocument.presentationml.slide+xml"/>
  <Override PartName="/ppt/slides/slide85.xml" ContentType="application/vnd.openxmlformats-officedocument.presentationml.slide+xml"/>
  <Override PartName="/ppt/slides/slide86.xml" ContentType="application/vnd.openxmlformats-officedocument.presentationml.slide+xml"/>
  <Override PartName="/ppt/slides/slide87.xml" ContentType="application/vnd.openxmlformats-officedocument.presentationml.slide+xml"/>
  <Override PartName="/ppt/slides/slide88.xml" ContentType="application/vnd.openxmlformats-officedocument.presentationml.slide+xml"/>
  <Override PartName="/ppt/slides/slide89.xml" ContentType="application/vnd.openxmlformats-officedocument.presentationml.slide+xml"/>
  <Override PartName="/ppt/slides/slide90.xml" ContentType="application/vnd.openxmlformats-officedocument.presentationml.slide+xml"/>
  <Override PartName="/ppt/slides/slide91.xml" ContentType="application/vnd.openxmlformats-officedocument.presentationml.slide+xml"/>
  <Override PartName="/ppt/slides/slide92.xml" ContentType="application/vnd.openxmlformats-officedocument.presentationml.slide+xml"/>
  <Override PartName="/ppt/slides/slide93.xml" ContentType="application/vnd.openxmlformats-officedocument.presentationml.slide+xml"/>
  <Override PartName="/ppt/slides/slide94.xml" ContentType="application/vnd.openxmlformats-officedocument.presentationml.slide+xml"/>
  <Override PartName="/ppt/slides/slide95.xml" ContentType="application/vnd.openxmlformats-officedocument.presentationml.slide+xml"/>
  <Override PartName="/ppt/slides/slide96.xml" ContentType="application/vnd.openxmlformats-officedocument.presentationml.slide+xml"/>
  <Override PartName="/ppt/slides/slide97.xml" ContentType="application/vnd.openxmlformats-officedocument.presentationml.slide+xml"/>
  <Override PartName="/ppt/slides/slide98.xml" ContentType="application/vnd.openxmlformats-officedocument.presentationml.slide+xml"/>
  <Override PartName="/ppt/slides/slide99.xml" ContentType="application/vnd.openxmlformats-officedocument.presentationml.slide+xml"/>
  <Override PartName="/ppt/slides/slide100.xml" ContentType="application/vnd.openxmlformats-officedocument.presentationml.slide+xml"/>
  <Override PartName="/ppt/slides/slide101.xml" ContentType="application/vnd.openxmlformats-officedocument.presentationml.slide+xml"/>
  <Override PartName="/ppt/slides/slide102.xml" ContentType="application/vnd.openxmlformats-officedocument.presentationml.slide+xml"/>
  <Override PartName="/ppt/slides/slide103.xml" ContentType="application/vnd.openxmlformats-officedocument.presentationml.slide+xml"/>
  <Override PartName="/ppt/slides/slide104.xml" ContentType="application/vnd.openxmlformats-officedocument.presentationml.slide+xml"/>
  <Override PartName="/ppt/slides/slide105.xml" ContentType="application/vnd.openxmlformats-officedocument.presentationml.slide+xml"/>
  <Override PartName="/ppt/slides/slide106.xml" ContentType="application/vnd.openxmlformats-officedocument.presentationml.slide+xml"/>
  <Override PartName="/ppt/slides/slide107.xml" ContentType="application/vnd.openxmlformats-officedocument.presentationml.slide+xml"/>
  <Override PartName="/ppt/slides/slide108.xml" ContentType="application/vnd.openxmlformats-officedocument.presentationml.slide+xml"/>
  <Override PartName="/ppt/slides/slide109.xml" ContentType="application/vnd.openxmlformats-officedocument.presentationml.slide+xml"/>
  <Override PartName="/ppt/slides/slide110.xml" ContentType="application/vnd.openxmlformats-officedocument.presentationml.slide+xml"/>
  <Override PartName="/ppt/slides/slide111.xml" ContentType="application/vnd.openxmlformats-officedocument.presentationml.slide+xml"/>
  <Override PartName="/ppt/slides/slide112.xml" ContentType="application/vnd.openxmlformats-officedocument.presentationml.slide+xml"/>
  <Override PartName="/ppt/slides/slide113.xml" ContentType="application/vnd.openxmlformats-officedocument.presentationml.slide+xml"/>
  <Override PartName="/ppt/slides/slide114.xml" ContentType="application/vnd.openxmlformats-officedocument.presentationml.slide+xml"/>
  <Override PartName="/ppt/slides/slide115.xml" ContentType="application/vnd.openxmlformats-officedocument.presentationml.slide+xml"/>
  <Override PartName="/ppt/slides/slide116.xml" ContentType="application/vnd.openxmlformats-officedocument.presentationml.slide+xml"/>
  <Override PartName="/ppt/slides/slide117.xml" ContentType="application/vnd.openxmlformats-officedocument.presentationml.slide+xml"/>
  <Override PartName="/ppt/slides/slide118.xml" ContentType="application/vnd.openxmlformats-officedocument.presentationml.slide+xml"/>
  <Override PartName="/ppt/slides/slide119.xml" ContentType="application/vnd.openxmlformats-officedocument.presentationml.slide+xml"/>
  <Override PartName="/ppt/slides/slide120.xml" ContentType="application/vnd.openxmlformats-officedocument.presentationml.slide+xml"/>
  <Override PartName="/ppt/slides/slide121.xml" ContentType="application/vnd.openxmlformats-officedocument.presentationml.slide+xml"/>
  <Override PartName="/ppt/slides/slide122.xml" ContentType="application/vnd.openxmlformats-officedocument.presentationml.slide+xml"/>
  <Override PartName="/ppt/slides/slide123.xml" ContentType="application/vnd.openxmlformats-officedocument.presentationml.slide+xml"/>
  <Override PartName="/ppt/slides/slide124.xml" ContentType="application/vnd.openxmlformats-officedocument.presentationml.slide+xml"/>
  <Override PartName="/ppt/slides/slide125.xml" ContentType="application/vnd.openxmlformats-officedocument.presentationml.slide+xml"/>
  <Override PartName="/ppt/slides/slide126.xml" ContentType="application/vnd.openxmlformats-officedocument.presentationml.slide+xml"/>
  <Override PartName="/ppt/slides/slide127.xml" ContentType="application/vnd.openxmlformats-officedocument.presentationml.slide+xml"/>
  <Override PartName="/ppt/slides/slide128.xml" ContentType="application/vnd.openxmlformats-officedocument.presentationml.slide+xml"/>
  <Override PartName="/ppt/slides/slide129.xml" ContentType="application/vnd.openxmlformats-officedocument.presentationml.slide+xml"/>
  <Override PartName="/ppt/slides/slide130.xml" ContentType="application/vnd.openxmlformats-officedocument.presentationml.slide+xml"/>
  <Override PartName="/ppt/slides/slide131.xml" ContentType="application/vnd.openxmlformats-officedocument.presentationml.slide+xml"/>
  <Override PartName="/ppt/slides/slide132.xml" ContentType="application/vnd.openxmlformats-officedocument.presentationml.slide+xml"/>
  <Override PartName="/ppt/slides/slide133.xml" ContentType="application/vnd.openxmlformats-officedocument.presentationml.slide+xml"/>
  <Override PartName="/ppt/slides/slide134.xml" ContentType="application/vnd.openxmlformats-officedocument.presentationml.slide+xml"/>
  <Override PartName="/ppt/slides/slide135.xml" ContentType="application/vnd.openxmlformats-officedocument.presentationml.slide+xml"/>
  <Override PartName="/ppt/slides/slide136.xml" ContentType="application/vnd.openxmlformats-officedocument.presentationml.slide+xml"/>
  <Override PartName="/ppt/slides/slide137.xml" ContentType="application/vnd.openxmlformats-officedocument.presentationml.slide+xml"/>
  <Override PartName="/ppt/slides/slide138.xml" ContentType="application/vnd.openxmlformats-officedocument.presentationml.slide+xml"/>
  <Override PartName="/ppt/slides/slide139.xml" ContentType="application/vnd.openxmlformats-officedocument.presentationml.slide+xml"/>
  <Override PartName="/ppt/slides/slide140.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tags/tag1.xml" ContentType="application/vnd.openxmlformats-officedocument.presentationml.tags+xml"/>
  <Override PartName="/ppt/tags/tag2.xml" ContentType="application/vnd.openxmlformats-officedocument.presentationml.tags+xml"/>
  <Override PartName="/ppt/tags/tag3.xml" ContentType="application/vnd.openxmlformats-officedocument.presentationml.tags+xml"/>
  <Override PartName="/ppt/tags/tag4.xml" ContentType="application/vnd.openxmlformats-officedocument.presentationml.tags+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slideLayouts/slideLayout14.xml" ContentType="application/vnd.openxmlformats-officedocument.presentationml.slideLayout+xml"/>
  <Override PartName="/ppt/slideLayouts/slideLayout15.xml" ContentType="application/vnd.openxmlformats-officedocument.presentationml.slideLayout+xml"/>
  <Override PartName="/ppt/slideLayouts/slideLayout16.xml" ContentType="application/vnd.openxmlformats-officedocument.presentationml.slideLayout+xml"/>
  <Override PartName="/ppt/slideLayouts/slideLayout17.xml" ContentType="application/vnd.openxmlformats-officedocument.presentationml.slideLayout+xml"/>
  <Override PartName="/ppt/slideLayouts/slideLayout18.xml" ContentType="application/vnd.openxmlformats-officedocument.presentationml.slideLayout+xml"/>
  <Override PartName="/ppt/slideLayouts/slideLayout19.xml" ContentType="application/vnd.openxmlformats-officedocument.presentationml.slideLayout+xml"/>
  <Override PartName="/ppt/slideLayouts/slideLayout20.xml" ContentType="application/vnd.openxmlformats-officedocument.presentationml.slideLayout+xml"/>
  <Override PartName="/ppt/slideLayouts/slideLayout21.xml" ContentType="application/vnd.openxmlformats-officedocument.presentationml.slideLayout+xml"/>
  <Override PartName="/ppt/slideLayouts/slideLayout22.xml" ContentType="application/vnd.openxmlformats-officedocument.presentationml.slideLayout+xml"/>
  <Override PartName="/ppt/theme/theme2.xml" ContentType="application/vnd.openxmlformats-officedocument.theme+xml"/>
  <Override PartName="/ppt/tags/tag5.xml" ContentType="application/vnd.openxmlformats-officedocument.presentationml.tags+xml"/>
  <Override PartName="/ppt/tags/tag6.xml" ContentType="application/vnd.openxmlformats-officedocument.presentationml.tags+xml"/>
  <Override PartName="/ppt/tags/tag7.xml" ContentType="application/vnd.openxmlformats-officedocument.presentationml.tags+xml"/>
  <Override PartName="/ppt/tags/tag8.xml" ContentType="application/vnd.openxmlformats-officedocument.presentationml.tags+xml"/>
  <Override PartName="/ppt/theme/theme3.xml" ContentType="application/vnd.openxmlformats-officedocument.them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48" r:id="rId1"/>
    <p:sldMasterId id="2147483650" r:id="rId2"/>
  </p:sldMasterIdLst>
  <p:notesMasterIdLst>
    <p:notesMasterId r:id="rId143"/>
  </p:notesMasterIdLst>
  <p:sldIdLst>
    <p:sldId id="256" r:id="rId3"/>
    <p:sldId id="257" r:id="rId4"/>
    <p:sldId id="258" r:id="rId5"/>
    <p:sldId id="259" r:id="rId6"/>
    <p:sldId id="260" r:id="rId7"/>
    <p:sldId id="261" r:id="rId8"/>
    <p:sldId id="262" r:id="rId9"/>
    <p:sldId id="264" r:id="rId10"/>
    <p:sldId id="265" r:id="rId11"/>
    <p:sldId id="263" r:id="rId12"/>
    <p:sldId id="267" r:id="rId13"/>
    <p:sldId id="266" r:id="rId14"/>
    <p:sldId id="268" r:id="rId15"/>
    <p:sldId id="269" r:id="rId16"/>
    <p:sldId id="270" r:id="rId17"/>
    <p:sldId id="271" r:id="rId18"/>
    <p:sldId id="272" r:id="rId19"/>
    <p:sldId id="273" r:id="rId20"/>
    <p:sldId id="274" r:id="rId21"/>
    <p:sldId id="275" r:id="rId22"/>
    <p:sldId id="276" r:id="rId23"/>
    <p:sldId id="278" r:id="rId24"/>
    <p:sldId id="277" r:id="rId25"/>
    <p:sldId id="279" r:id="rId26"/>
    <p:sldId id="281" r:id="rId27"/>
    <p:sldId id="294" r:id="rId28"/>
    <p:sldId id="283" r:id="rId29"/>
    <p:sldId id="282" r:id="rId30"/>
    <p:sldId id="285" r:id="rId31"/>
    <p:sldId id="284" r:id="rId32"/>
    <p:sldId id="280" r:id="rId33"/>
    <p:sldId id="287" r:id="rId34"/>
    <p:sldId id="292" r:id="rId35"/>
    <p:sldId id="309" r:id="rId36"/>
    <p:sldId id="286" r:id="rId37"/>
    <p:sldId id="295" r:id="rId38"/>
    <p:sldId id="384" r:id="rId39"/>
    <p:sldId id="385" r:id="rId40"/>
    <p:sldId id="386" r:id="rId41"/>
    <p:sldId id="387" r:id="rId42"/>
    <p:sldId id="388" r:id="rId43"/>
    <p:sldId id="296" r:id="rId44"/>
    <p:sldId id="297" r:id="rId45"/>
    <p:sldId id="298" r:id="rId46"/>
    <p:sldId id="299" r:id="rId47"/>
    <p:sldId id="300" r:id="rId48"/>
    <p:sldId id="301" r:id="rId49"/>
    <p:sldId id="302" r:id="rId50"/>
    <p:sldId id="303" r:id="rId51"/>
    <p:sldId id="304" r:id="rId52"/>
    <p:sldId id="305" r:id="rId53"/>
    <p:sldId id="311" r:id="rId54"/>
    <p:sldId id="325" r:id="rId55"/>
    <p:sldId id="288" r:id="rId56"/>
    <p:sldId id="289" r:id="rId57"/>
    <p:sldId id="290" r:id="rId58"/>
    <p:sldId id="291" r:id="rId59"/>
    <p:sldId id="293" r:id="rId60"/>
    <p:sldId id="337" r:id="rId61"/>
    <p:sldId id="338" r:id="rId62"/>
    <p:sldId id="339" r:id="rId63"/>
    <p:sldId id="343" r:id="rId64"/>
    <p:sldId id="344" r:id="rId65"/>
    <p:sldId id="340" r:id="rId66"/>
    <p:sldId id="342" r:id="rId67"/>
    <p:sldId id="341" r:id="rId68"/>
    <p:sldId id="345" r:id="rId69"/>
    <p:sldId id="306" r:id="rId70"/>
    <p:sldId id="307" r:id="rId71"/>
    <p:sldId id="308" r:id="rId72"/>
    <p:sldId id="310" r:id="rId73"/>
    <p:sldId id="312" r:id="rId74"/>
    <p:sldId id="313" r:id="rId75"/>
    <p:sldId id="314" r:id="rId76"/>
    <p:sldId id="315" r:id="rId77"/>
    <p:sldId id="318" r:id="rId78"/>
    <p:sldId id="393" r:id="rId79"/>
    <p:sldId id="316" r:id="rId80"/>
    <p:sldId id="317" r:id="rId81"/>
    <p:sldId id="319" r:id="rId82"/>
    <p:sldId id="322" r:id="rId83"/>
    <p:sldId id="323" r:id="rId84"/>
    <p:sldId id="324" r:id="rId85"/>
    <p:sldId id="389" r:id="rId86"/>
    <p:sldId id="390" r:id="rId87"/>
    <p:sldId id="391" r:id="rId88"/>
    <p:sldId id="392" r:id="rId89"/>
    <p:sldId id="394" r:id="rId90"/>
    <p:sldId id="395" r:id="rId91"/>
    <p:sldId id="320" r:id="rId92"/>
    <p:sldId id="321" r:id="rId93"/>
    <p:sldId id="326" r:id="rId94"/>
    <p:sldId id="327" r:id="rId95"/>
    <p:sldId id="328" r:id="rId96"/>
    <p:sldId id="329" r:id="rId97"/>
    <p:sldId id="330" r:id="rId98"/>
    <p:sldId id="331" r:id="rId99"/>
    <p:sldId id="332" r:id="rId100"/>
    <p:sldId id="333" r:id="rId101"/>
    <p:sldId id="334" r:id="rId102"/>
    <p:sldId id="335" r:id="rId103"/>
    <p:sldId id="336" r:id="rId104"/>
    <p:sldId id="346" r:id="rId105"/>
    <p:sldId id="347" r:id="rId106"/>
    <p:sldId id="348" r:id="rId107"/>
    <p:sldId id="349" r:id="rId108"/>
    <p:sldId id="350" r:id="rId109"/>
    <p:sldId id="351" r:id="rId110"/>
    <p:sldId id="352" r:id="rId111"/>
    <p:sldId id="358" r:id="rId112"/>
    <p:sldId id="353" r:id="rId113"/>
    <p:sldId id="354" r:id="rId114"/>
    <p:sldId id="355" r:id="rId115"/>
    <p:sldId id="357" r:id="rId116"/>
    <p:sldId id="356" r:id="rId117"/>
    <p:sldId id="359" r:id="rId118"/>
    <p:sldId id="360" r:id="rId119"/>
    <p:sldId id="361" r:id="rId120"/>
    <p:sldId id="362" r:id="rId121"/>
    <p:sldId id="363" r:id="rId122"/>
    <p:sldId id="364" r:id="rId123"/>
    <p:sldId id="371" r:id="rId124"/>
    <p:sldId id="367" r:id="rId125"/>
    <p:sldId id="368" r:id="rId126"/>
    <p:sldId id="365" r:id="rId127"/>
    <p:sldId id="366" r:id="rId128"/>
    <p:sldId id="369" r:id="rId129"/>
    <p:sldId id="370" r:id="rId130"/>
    <p:sldId id="372" r:id="rId131"/>
    <p:sldId id="373" r:id="rId132"/>
    <p:sldId id="374" r:id="rId133"/>
    <p:sldId id="375" r:id="rId134"/>
    <p:sldId id="376" r:id="rId135"/>
    <p:sldId id="377" r:id="rId136"/>
    <p:sldId id="378" r:id="rId137"/>
    <p:sldId id="379" r:id="rId138"/>
    <p:sldId id="380" r:id="rId139"/>
    <p:sldId id="381" r:id="rId140"/>
    <p:sldId id="382" r:id="rId141"/>
    <p:sldId id="383" r:id="rId142"/>
  </p:sldIdLst>
  <p:sldSz cx="9144000" cy="6858000" type="screen4x3"/>
  <p:notesSz cx="6858000" cy="9144000"/>
  <p:defaultTextStyle>
    <a:defPPr>
      <a:defRPr lang="en-US"/>
    </a:defPPr>
    <a:lvl1pPr algn="l" rtl="0" fontAlgn="base">
      <a:spcBef>
        <a:spcPct val="0"/>
      </a:spcBef>
      <a:spcAft>
        <a:spcPct val="0"/>
      </a:spcAft>
      <a:defRPr kern="1200">
        <a:solidFill>
          <a:schemeClr val="tx1"/>
        </a:solidFill>
        <a:latin typeface="Arial" charset="0"/>
        <a:ea typeface="+mn-ea"/>
        <a:cs typeface="Arial" charset="0"/>
      </a:defRPr>
    </a:lvl1pPr>
    <a:lvl2pPr marL="457200" algn="l" rtl="0" fontAlgn="base">
      <a:spcBef>
        <a:spcPct val="0"/>
      </a:spcBef>
      <a:spcAft>
        <a:spcPct val="0"/>
      </a:spcAft>
      <a:defRPr kern="1200">
        <a:solidFill>
          <a:schemeClr val="tx1"/>
        </a:solidFill>
        <a:latin typeface="Arial" charset="0"/>
        <a:ea typeface="+mn-ea"/>
        <a:cs typeface="Arial" charset="0"/>
      </a:defRPr>
    </a:lvl2pPr>
    <a:lvl3pPr marL="914400" algn="l" rtl="0" fontAlgn="base">
      <a:spcBef>
        <a:spcPct val="0"/>
      </a:spcBef>
      <a:spcAft>
        <a:spcPct val="0"/>
      </a:spcAft>
      <a:defRPr kern="1200">
        <a:solidFill>
          <a:schemeClr val="tx1"/>
        </a:solidFill>
        <a:latin typeface="Arial" charset="0"/>
        <a:ea typeface="+mn-ea"/>
        <a:cs typeface="Arial" charset="0"/>
      </a:defRPr>
    </a:lvl3pPr>
    <a:lvl4pPr marL="1371600" algn="l" rtl="0" fontAlgn="base">
      <a:spcBef>
        <a:spcPct val="0"/>
      </a:spcBef>
      <a:spcAft>
        <a:spcPct val="0"/>
      </a:spcAft>
      <a:defRPr kern="1200">
        <a:solidFill>
          <a:schemeClr val="tx1"/>
        </a:solidFill>
        <a:latin typeface="Arial" charset="0"/>
        <a:ea typeface="+mn-ea"/>
        <a:cs typeface="Arial" charset="0"/>
      </a:defRPr>
    </a:lvl4pPr>
    <a:lvl5pPr marL="1828800" algn="l" rtl="0" fontAlgn="base">
      <a:spcBef>
        <a:spcPct val="0"/>
      </a:spcBef>
      <a:spcAft>
        <a:spcPct val="0"/>
      </a:spcAft>
      <a:defRPr kern="1200">
        <a:solidFill>
          <a:schemeClr val="tx1"/>
        </a:solidFill>
        <a:latin typeface="Arial" charset="0"/>
        <a:ea typeface="+mn-ea"/>
        <a:cs typeface="Arial" charset="0"/>
      </a:defRPr>
    </a:lvl5pPr>
    <a:lvl6pPr marL="2286000" algn="l" defTabSz="914400" rtl="0" eaLnBrk="1" latinLnBrk="0" hangingPunct="1">
      <a:defRPr kern="1200">
        <a:solidFill>
          <a:schemeClr val="tx1"/>
        </a:solidFill>
        <a:latin typeface="Arial" charset="0"/>
        <a:ea typeface="+mn-ea"/>
        <a:cs typeface="Arial" charset="0"/>
      </a:defRPr>
    </a:lvl6pPr>
    <a:lvl7pPr marL="2743200" algn="l" defTabSz="914400" rtl="0" eaLnBrk="1" latinLnBrk="0" hangingPunct="1">
      <a:defRPr kern="1200">
        <a:solidFill>
          <a:schemeClr val="tx1"/>
        </a:solidFill>
        <a:latin typeface="Arial" charset="0"/>
        <a:ea typeface="+mn-ea"/>
        <a:cs typeface="Arial" charset="0"/>
      </a:defRPr>
    </a:lvl7pPr>
    <a:lvl8pPr marL="3200400" algn="l" defTabSz="914400" rtl="0" eaLnBrk="1" latinLnBrk="0" hangingPunct="1">
      <a:defRPr kern="1200">
        <a:solidFill>
          <a:schemeClr val="tx1"/>
        </a:solidFill>
        <a:latin typeface="Arial" charset="0"/>
        <a:ea typeface="+mn-ea"/>
        <a:cs typeface="Arial" charset="0"/>
      </a:defRPr>
    </a:lvl8pPr>
    <a:lvl9pPr marL="3657600" algn="l" defTabSz="914400" rtl="0" eaLnBrk="1" latinLnBrk="0" hangingPunct="1">
      <a:defRPr kern="1200">
        <a:solidFill>
          <a:schemeClr val="tx1"/>
        </a:solidFill>
        <a:latin typeface="Arial" charset="0"/>
        <a:ea typeface="+mn-ea"/>
        <a:cs typeface="Arial" charset="0"/>
      </a:defRPr>
    </a:lvl9pPr>
  </p:defaultTextStyle>
</p:presentation>
</file>

<file path=ppt/presProps.xml><?xml version="1.0" encoding="utf-8"?>
<p:presentationPr xmlns:a="http://schemas.openxmlformats.org/drawingml/2006/main" xmlns:r="http://schemas.openxmlformats.org/officeDocument/2006/relationships" xmlns:p="http://schemas.openxmlformats.org/presentationml/2006/main">
  <p:clrMru>
    <a:srgbClr val="FFFFFF"/>
    <a:srgbClr val="008000"/>
  </p:clrMru>
  <p:extLst>
    <p:ext uri="{E76CE94A-603C-4142-B9EB-6D1370010A27}">
      <p14:discardImageEditData xmlns:p14="http://schemas.microsoft.com/office/powerpoint/2010/main" val="0"/>
    </p:ext>
    <p:ext uri="{D31A062A-798A-4329-ABDD-BBA856620510}">
      <p14:defaultImageDpi xmlns:p14="http://schemas.microsoft.com/office/powerpoint/2010/main" val="220"/>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p:normalViewPr>
    <p:restoredLeft sz="15600"/>
    <p:restoredTop sz="94600"/>
  </p:normalViewPr>
  <p:slideViewPr>
    <p:cSldViewPr snapToGrid="0">
      <p:cViewPr varScale="1">
        <p:scale>
          <a:sx n="103" d="100"/>
          <a:sy n="103" d="100"/>
        </p:scale>
        <p:origin x="-114" y="-96"/>
      </p:cViewPr>
      <p:guideLst>
        <p:guide orient="horz" pos="2160"/>
        <p:guide pos="2880"/>
      </p:guideLst>
    </p:cSldViewPr>
  </p:slideViewPr>
  <p:notesTextViewPr>
    <p:cViewPr>
      <p:scale>
        <a:sx n="100" d="100"/>
        <a:sy n="100" d="100"/>
      </p:scale>
      <p:origin x="0" y="0"/>
    </p:cViewPr>
  </p:notesTextViewPr>
  <p:gridSpacing cx="76200" cy="76200"/>
</p:viewPr>
</file>

<file path=ppt/_rels/presentation.xml.rels><?xml version="1.0" encoding="UTF-8" standalone="yes"?>
<Relationships xmlns="http://schemas.openxmlformats.org/package/2006/relationships"><Relationship Id="rId26" Type="http://schemas.openxmlformats.org/officeDocument/2006/relationships/slide" Target="slides/slide24.xml"/><Relationship Id="rId117" Type="http://schemas.openxmlformats.org/officeDocument/2006/relationships/slide" Target="slides/slide115.xml"/><Relationship Id="rId21" Type="http://schemas.openxmlformats.org/officeDocument/2006/relationships/slide" Target="slides/slide19.xml"/><Relationship Id="rId42" Type="http://schemas.openxmlformats.org/officeDocument/2006/relationships/slide" Target="slides/slide40.xml"/><Relationship Id="rId47" Type="http://schemas.openxmlformats.org/officeDocument/2006/relationships/slide" Target="slides/slide45.xml"/><Relationship Id="rId63" Type="http://schemas.openxmlformats.org/officeDocument/2006/relationships/slide" Target="slides/slide61.xml"/><Relationship Id="rId68" Type="http://schemas.openxmlformats.org/officeDocument/2006/relationships/slide" Target="slides/slide66.xml"/><Relationship Id="rId84" Type="http://schemas.openxmlformats.org/officeDocument/2006/relationships/slide" Target="slides/slide82.xml"/><Relationship Id="rId89" Type="http://schemas.openxmlformats.org/officeDocument/2006/relationships/slide" Target="slides/slide87.xml"/><Relationship Id="rId112" Type="http://schemas.openxmlformats.org/officeDocument/2006/relationships/slide" Target="slides/slide110.xml"/><Relationship Id="rId133" Type="http://schemas.openxmlformats.org/officeDocument/2006/relationships/slide" Target="slides/slide131.xml"/><Relationship Id="rId138" Type="http://schemas.openxmlformats.org/officeDocument/2006/relationships/slide" Target="slides/slide136.xml"/><Relationship Id="rId16" Type="http://schemas.openxmlformats.org/officeDocument/2006/relationships/slide" Target="slides/slide14.xml"/><Relationship Id="rId107" Type="http://schemas.openxmlformats.org/officeDocument/2006/relationships/slide" Target="slides/slide105.xml"/><Relationship Id="rId11" Type="http://schemas.openxmlformats.org/officeDocument/2006/relationships/slide" Target="slides/slide9.xml"/><Relationship Id="rId32" Type="http://schemas.openxmlformats.org/officeDocument/2006/relationships/slide" Target="slides/slide30.xml"/><Relationship Id="rId37" Type="http://schemas.openxmlformats.org/officeDocument/2006/relationships/slide" Target="slides/slide35.xml"/><Relationship Id="rId53" Type="http://schemas.openxmlformats.org/officeDocument/2006/relationships/slide" Target="slides/slide51.xml"/><Relationship Id="rId58" Type="http://schemas.openxmlformats.org/officeDocument/2006/relationships/slide" Target="slides/slide56.xml"/><Relationship Id="rId74" Type="http://schemas.openxmlformats.org/officeDocument/2006/relationships/slide" Target="slides/slide72.xml"/><Relationship Id="rId79" Type="http://schemas.openxmlformats.org/officeDocument/2006/relationships/slide" Target="slides/slide77.xml"/><Relationship Id="rId102" Type="http://schemas.openxmlformats.org/officeDocument/2006/relationships/slide" Target="slides/slide100.xml"/><Relationship Id="rId123" Type="http://schemas.openxmlformats.org/officeDocument/2006/relationships/slide" Target="slides/slide121.xml"/><Relationship Id="rId128" Type="http://schemas.openxmlformats.org/officeDocument/2006/relationships/slide" Target="slides/slide126.xml"/><Relationship Id="rId144" Type="http://schemas.openxmlformats.org/officeDocument/2006/relationships/presProps" Target="presProps.xml"/><Relationship Id="rId5" Type="http://schemas.openxmlformats.org/officeDocument/2006/relationships/slide" Target="slides/slide3.xml"/><Relationship Id="rId90" Type="http://schemas.openxmlformats.org/officeDocument/2006/relationships/slide" Target="slides/slide88.xml"/><Relationship Id="rId95" Type="http://schemas.openxmlformats.org/officeDocument/2006/relationships/slide" Target="slides/slide93.xml"/><Relationship Id="rId22" Type="http://schemas.openxmlformats.org/officeDocument/2006/relationships/slide" Target="slides/slide20.xml"/><Relationship Id="rId27" Type="http://schemas.openxmlformats.org/officeDocument/2006/relationships/slide" Target="slides/slide25.xml"/><Relationship Id="rId43" Type="http://schemas.openxmlformats.org/officeDocument/2006/relationships/slide" Target="slides/slide41.xml"/><Relationship Id="rId48" Type="http://schemas.openxmlformats.org/officeDocument/2006/relationships/slide" Target="slides/slide46.xml"/><Relationship Id="rId64" Type="http://schemas.openxmlformats.org/officeDocument/2006/relationships/slide" Target="slides/slide62.xml"/><Relationship Id="rId69" Type="http://schemas.openxmlformats.org/officeDocument/2006/relationships/slide" Target="slides/slide67.xml"/><Relationship Id="rId113" Type="http://schemas.openxmlformats.org/officeDocument/2006/relationships/slide" Target="slides/slide111.xml"/><Relationship Id="rId118" Type="http://schemas.openxmlformats.org/officeDocument/2006/relationships/slide" Target="slides/slide116.xml"/><Relationship Id="rId134" Type="http://schemas.openxmlformats.org/officeDocument/2006/relationships/slide" Target="slides/slide132.xml"/><Relationship Id="rId139" Type="http://schemas.openxmlformats.org/officeDocument/2006/relationships/slide" Target="slides/slide137.xml"/><Relationship Id="rId80" Type="http://schemas.openxmlformats.org/officeDocument/2006/relationships/slide" Target="slides/slide78.xml"/><Relationship Id="rId85" Type="http://schemas.openxmlformats.org/officeDocument/2006/relationships/slide" Target="slides/slide83.xml"/><Relationship Id="rId3" Type="http://schemas.openxmlformats.org/officeDocument/2006/relationships/slide" Target="slides/slide1.xml"/><Relationship Id="rId12" Type="http://schemas.openxmlformats.org/officeDocument/2006/relationships/slide" Target="slides/slide10.xml"/><Relationship Id="rId17" Type="http://schemas.openxmlformats.org/officeDocument/2006/relationships/slide" Target="slides/slide15.xml"/><Relationship Id="rId25" Type="http://schemas.openxmlformats.org/officeDocument/2006/relationships/slide" Target="slides/slide23.xml"/><Relationship Id="rId33" Type="http://schemas.openxmlformats.org/officeDocument/2006/relationships/slide" Target="slides/slide31.xml"/><Relationship Id="rId38" Type="http://schemas.openxmlformats.org/officeDocument/2006/relationships/slide" Target="slides/slide36.xml"/><Relationship Id="rId46" Type="http://schemas.openxmlformats.org/officeDocument/2006/relationships/slide" Target="slides/slide44.xml"/><Relationship Id="rId59" Type="http://schemas.openxmlformats.org/officeDocument/2006/relationships/slide" Target="slides/slide57.xml"/><Relationship Id="rId67" Type="http://schemas.openxmlformats.org/officeDocument/2006/relationships/slide" Target="slides/slide65.xml"/><Relationship Id="rId103" Type="http://schemas.openxmlformats.org/officeDocument/2006/relationships/slide" Target="slides/slide101.xml"/><Relationship Id="rId108" Type="http://schemas.openxmlformats.org/officeDocument/2006/relationships/slide" Target="slides/slide106.xml"/><Relationship Id="rId116" Type="http://schemas.openxmlformats.org/officeDocument/2006/relationships/slide" Target="slides/slide114.xml"/><Relationship Id="rId124" Type="http://schemas.openxmlformats.org/officeDocument/2006/relationships/slide" Target="slides/slide122.xml"/><Relationship Id="rId129" Type="http://schemas.openxmlformats.org/officeDocument/2006/relationships/slide" Target="slides/slide127.xml"/><Relationship Id="rId137" Type="http://schemas.openxmlformats.org/officeDocument/2006/relationships/slide" Target="slides/slide135.xml"/><Relationship Id="rId20" Type="http://schemas.openxmlformats.org/officeDocument/2006/relationships/slide" Target="slides/slide18.xml"/><Relationship Id="rId41" Type="http://schemas.openxmlformats.org/officeDocument/2006/relationships/slide" Target="slides/slide39.xml"/><Relationship Id="rId54" Type="http://schemas.openxmlformats.org/officeDocument/2006/relationships/slide" Target="slides/slide52.xml"/><Relationship Id="rId62" Type="http://schemas.openxmlformats.org/officeDocument/2006/relationships/slide" Target="slides/slide60.xml"/><Relationship Id="rId70" Type="http://schemas.openxmlformats.org/officeDocument/2006/relationships/slide" Target="slides/slide68.xml"/><Relationship Id="rId75" Type="http://schemas.openxmlformats.org/officeDocument/2006/relationships/slide" Target="slides/slide73.xml"/><Relationship Id="rId83" Type="http://schemas.openxmlformats.org/officeDocument/2006/relationships/slide" Target="slides/slide81.xml"/><Relationship Id="rId88" Type="http://schemas.openxmlformats.org/officeDocument/2006/relationships/slide" Target="slides/slide86.xml"/><Relationship Id="rId91" Type="http://schemas.openxmlformats.org/officeDocument/2006/relationships/slide" Target="slides/slide89.xml"/><Relationship Id="rId96" Type="http://schemas.openxmlformats.org/officeDocument/2006/relationships/slide" Target="slides/slide94.xml"/><Relationship Id="rId111" Type="http://schemas.openxmlformats.org/officeDocument/2006/relationships/slide" Target="slides/slide109.xml"/><Relationship Id="rId132" Type="http://schemas.openxmlformats.org/officeDocument/2006/relationships/slide" Target="slides/slide130.xml"/><Relationship Id="rId140" Type="http://schemas.openxmlformats.org/officeDocument/2006/relationships/slide" Target="slides/slide138.xml"/><Relationship Id="rId145" Type="http://schemas.openxmlformats.org/officeDocument/2006/relationships/viewProps" Target="viewProps.xml"/><Relationship Id="rId1" Type="http://schemas.openxmlformats.org/officeDocument/2006/relationships/slideMaster" Target="slideMasters/slideMaster1.xml"/><Relationship Id="rId6" Type="http://schemas.openxmlformats.org/officeDocument/2006/relationships/slide" Target="slides/slide4.xml"/><Relationship Id="rId15" Type="http://schemas.openxmlformats.org/officeDocument/2006/relationships/slide" Target="slides/slide13.xml"/><Relationship Id="rId23" Type="http://schemas.openxmlformats.org/officeDocument/2006/relationships/slide" Target="slides/slide21.xml"/><Relationship Id="rId28" Type="http://schemas.openxmlformats.org/officeDocument/2006/relationships/slide" Target="slides/slide26.xml"/><Relationship Id="rId36" Type="http://schemas.openxmlformats.org/officeDocument/2006/relationships/slide" Target="slides/slide34.xml"/><Relationship Id="rId49" Type="http://schemas.openxmlformats.org/officeDocument/2006/relationships/slide" Target="slides/slide47.xml"/><Relationship Id="rId57" Type="http://schemas.openxmlformats.org/officeDocument/2006/relationships/slide" Target="slides/slide55.xml"/><Relationship Id="rId106" Type="http://schemas.openxmlformats.org/officeDocument/2006/relationships/slide" Target="slides/slide104.xml"/><Relationship Id="rId114" Type="http://schemas.openxmlformats.org/officeDocument/2006/relationships/slide" Target="slides/slide112.xml"/><Relationship Id="rId119" Type="http://schemas.openxmlformats.org/officeDocument/2006/relationships/slide" Target="slides/slide117.xml"/><Relationship Id="rId127" Type="http://schemas.openxmlformats.org/officeDocument/2006/relationships/slide" Target="slides/slide125.xml"/><Relationship Id="rId10" Type="http://schemas.openxmlformats.org/officeDocument/2006/relationships/slide" Target="slides/slide8.xml"/><Relationship Id="rId31" Type="http://schemas.openxmlformats.org/officeDocument/2006/relationships/slide" Target="slides/slide29.xml"/><Relationship Id="rId44" Type="http://schemas.openxmlformats.org/officeDocument/2006/relationships/slide" Target="slides/slide42.xml"/><Relationship Id="rId52" Type="http://schemas.openxmlformats.org/officeDocument/2006/relationships/slide" Target="slides/slide50.xml"/><Relationship Id="rId60" Type="http://schemas.openxmlformats.org/officeDocument/2006/relationships/slide" Target="slides/slide58.xml"/><Relationship Id="rId65" Type="http://schemas.openxmlformats.org/officeDocument/2006/relationships/slide" Target="slides/slide63.xml"/><Relationship Id="rId73" Type="http://schemas.openxmlformats.org/officeDocument/2006/relationships/slide" Target="slides/slide71.xml"/><Relationship Id="rId78" Type="http://schemas.openxmlformats.org/officeDocument/2006/relationships/slide" Target="slides/slide76.xml"/><Relationship Id="rId81" Type="http://schemas.openxmlformats.org/officeDocument/2006/relationships/slide" Target="slides/slide79.xml"/><Relationship Id="rId86" Type="http://schemas.openxmlformats.org/officeDocument/2006/relationships/slide" Target="slides/slide84.xml"/><Relationship Id="rId94" Type="http://schemas.openxmlformats.org/officeDocument/2006/relationships/slide" Target="slides/slide92.xml"/><Relationship Id="rId99" Type="http://schemas.openxmlformats.org/officeDocument/2006/relationships/slide" Target="slides/slide97.xml"/><Relationship Id="rId101" Type="http://schemas.openxmlformats.org/officeDocument/2006/relationships/slide" Target="slides/slide99.xml"/><Relationship Id="rId122" Type="http://schemas.openxmlformats.org/officeDocument/2006/relationships/slide" Target="slides/slide120.xml"/><Relationship Id="rId130" Type="http://schemas.openxmlformats.org/officeDocument/2006/relationships/slide" Target="slides/slide128.xml"/><Relationship Id="rId135" Type="http://schemas.openxmlformats.org/officeDocument/2006/relationships/slide" Target="slides/slide133.xml"/><Relationship Id="rId143" Type="http://schemas.openxmlformats.org/officeDocument/2006/relationships/notesMaster" Target="notesMasters/notesMaster1.xml"/><Relationship Id="rId4" Type="http://schemas.openxmlformats.org/officeDocument/2006/relationships/slide" Target="slides/slide2.xml"/><Relationship Id="rId9" Type="http://schemas.openxmlformats.org/officeDocument/2006/relationships/slide" Target="slides/slide7.xml"/><Relationship Id="rId13" Type="http://schemas.openxmlformats.org/officeDocument/2006/relationships/slide" Target="slides/slide11.xml"/><Relationship Id="rId18" Type="http://schemas.openxmlformats.org/officeDocument/2006/relationships/slide" Target="slides/slide16.xml"/><Relationship Id="rId39" Type="http://schemas.openxmlformats.org/officeDocument/2006/relationships/slide" Target="slides/slide37.xml"/><Relationship Id="rId109" Type="http://schemas.openxmlformats.org/officeDocument/2006/relationships/slide" Target="slides/slide107.xml"/><Relationship Id="rId34" Type="http://schemas.openxmlformats.org/officeDocument/2006/relationships/slide" Target="slides/slide32.xml"/><Relationship Id="rId50" Type="http://schemas.openxmlformats.org/officeDocument/2006/relationships/slide" Target="slides/slide48.xml"/><Relationship Id="rId55" Type="http://schemas.openxmlformats.org/officeDocument/2006/relationships/slide" Target="slides/slide53.xml"/><Relationship Id="rId76" Type="http://schemas.openxmlformats.org/officeDocument/2006/relationships/slide" Target="slides/slide74.xml"/><Relationship Id="rId97" Type="http://schemas.openxmlformats.org/officeDocument/2006/relationships/slide" Target="slides/slide95.xml"/><Relationship Id="rId104" Type="http://schemas.openxmlformats.org/officeDocument/2006/relationships/slide" Target="slides/slide102.xml"/><Relationship Id="rId120" Type="http://schemas.openxmlformats.org/officeDocument/2006/relationships/slide" Target="slides/slide118.xml"/><Relationship Id="rId125" Type="http://schemas.openxmlformats.org/officeDocument/2006/relationships/slide" Target="slides/slide123.xml"/><Relationship Id="rId141" Type="http://schemas.openxmlformats.org/officeDocument/2006/relationships/slide" Target="slides/slide139.xml"/><Relationship Id="rId146" Type="http://schemas.openxmlformats.org/officeDocument/2006/relationships/theme" Target="theme/theme1.xml"/><Relationship Id="rId7" Type="http://schemas.openxmlformats.org/officeDocument/2006/relationships/slide" Target="slides/slide5.xml"/><Relationship Id="rId71" Type="http://schemas.openxmlformats.org/officeDocument/2006/relationships/slide" Target="slides/slide69.xml"/><Relationship Id="rId92" Type="http://schemas.openxmlformats.org/officeDocument/2006/relationships/slide" Target="slides/slide90.xml"/><Relationship Id="rId2" Type="http://schemas.openxmlformats.org/officeDocument/2006/relationships/slideMaster" Target="slideMasters/slideMaster2.xml"/><Relationship Id="rId29" Type="http://schemas.openxmlformats.org/officeDocument/2006/relationships/slide" Target="slides/slide27.xml"/><Relationship Id="rId24" Type="http://schemas.openxmlformats.org/officeDocument/2006/relationships/slide" Target="slides/slide22.xml"/><Relationship Id="rId40" Type="http://schemas.openxmlformats.org/officeDocument/2006/relationships/slide" Target="slides/slide38.xml"/><Relationship Id="rId45" Type="http://schemas.openxmlformats.org/officeDocument/2006/relationships/slide" Target="slides/slide43.xml"/><Relationship Id="rId66" Type="http://schemas.openxmlformats.org/officeDocument/2006/relationships/slide" Target="slides/slide64.xml"/><Relationship Id="rId87" Type="http://schemas.openxmlformats.org/officeDocument/2006/relationships/slide" Target="slides/slide85.xml"/><Relationship Id="rId110" Type="http://schemas.openxmlformats.org/officeDocument/2006/relationships/slide" Target="slides/slide108.xml"/><Relationship Id="rId115" Type="http://schemas.openxmlformats.org/officeDocument/2006/relationships/slide" Target="slides/slide113.xml"/><Relationship Id="rId131" Type="http://schemas.openxmlformats.org/officeDocument/2006/relationships/slide" Target="slides/slide129.xml"/><Relationship Id="rId136" Type="http://schemas.openxmlformats.org/officeDocument/2006/relationships/slide" Target="slides/slide134.xml"/><Relationship Id="rId61" Type="http://schemas.openxmlformats.org/officeDocument/2006/relationships/slide" Target="slides/slide59.xml"/><Relationship Id="rId82" Type="http://schemas.openxmlformats.org/officeDocument/2006/relationships/slide" Target="slides/slide80.xml"/><Relationship Id="rId19" Type="http://schemas.openxmlformats.org/officeDocument/2006/relationships/slide" Target="slides/slide17.xml"/><Relationship Id="rId14" Type="http://schemas.openxmlformats.org/officeDocument/2006/relationships/slide" Target="slides/slide12.xml"/><Relationship Id="rId30" Type="http://schemas.openxmlformats.org/officeDocument/2006/relationships/slide" Target="slides/slide28.xml"/><Relationship Id="rId35" Type="http://schemas.openxmlformats.org/officeDocument/2006/relationships/slide" Target="slides/slide33.xml"/><Relationship Id="rId56" Type="http://schemas.openxmlformats.org/officeDocument/2006/relationships/slide" Target="slides/slide54.xml"/><Relationship Id="rId77" Type="http://schemas.openxmlformats.org/officeDocument/2006/relationships/slide" Target="slides/slide75.xml"/><Relationship Id="rId100" Type="http://schemas.openxmlformats.org/officeDocument/2006/relationships/slide" Target="slides/slide98.xml"/><Relationship Id="rId105" Type="http://schemas.openxmlformats.org/officeDocument/2006/relationships/slide" Target="slides/slide103.xml"/><Relationship Id="rId126" Type="http://schemas.openxmlformats.org/officeDocument/2006/relationships/slide" Target="slides/slide124.xml"/><Relationship Id="rId147" Type="http://schemas.openxmlformats.org/officeDocument/2006/relationships/tableStyles" Target="tableStyles.xml"/><Relationship Id="rId8" Type="http://schemas.openxmlformats.org/officeDocument/2006/relationships/slide" Target="slides/slide6.xml"/><Relationship Id="rId51" Type="http://schemas.openxmlformats.org/officeDocument/2006/relationships/slide" Target="slides/slide49.xml"/><Relationship Id="rId72" Type="http://schemas.openxmlformats.org/officeDocument/2006/relationships/slide" Target="slides/slide70.xml"/><Relationship Id="rId93" Type="http://schemas.openxmlformats.org/officeDocument/2006/relationships/slide" Target="slides/slide91.xml"/><Relationship Id="rId98" Type="http://schemas.openxmlformats.org/officeDocument/2006/relationships/slide" Target="slides/slide96.xml"/><Relationship Id="rId121" Type="http://schemas.openxmlformats.org/officeDocument/2006/relationships/slide" Target="slides/slide119.xml"/><Relationship Id="rId142" Type="http://schemas.openxmlformats.org/officeDocument/2006/relationships/slide" Target="slides/slide140.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3.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38914" name="Rectangle 2"/>
          <p:cNvSpPr>
            <a:spLocks noGrp="1" noChangeArrowheads="1"/>
          </p:cNvSpPr>
          <p:nvPr>
            <p:ph type="hdr" sz="quarter"/>
          </p:nvPr>
        </p:nvSpPr>
        <p:spPr bwMode="auto">
          <a:xfrm>
            <a:off x="0" y="0"/>
            <a:ext cx="2971800" cy="457200"/>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lvl1pPr>
              <a:defRPr sz="1200"/>
            </a:lvl1pPr>
          </a:lstStyle>
          <a:p>
            <a:endParaRPr lang="en-US"/>
          </a:p>
        </p:txBody>
      </p:sp>
      <p:sp>
        <p:nvSpPr>
          <p:cNvPr id="38915" name="Rectangle 3"/>
          <p:cNvSpPr>
            <a:spLocks noGrp="1" noChangeArrowheads="1"/>
          </p:cNvSpPr>
          <p:nvPr>
            <p:ph type="dt" idx="1"/>
          </p:nvPr>
        </p:nvSpPr>
        <p:spPr bwMode="auto">
          <a:xfrm>
            <a:off x="3884613" y="0"/>
            <a:ext cx="2971800" cy="457200"/>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lvl1pPr algn="r">
              <a:defRPr sz="1200"/>
            </a:lvl1pPr>
          </a:lstStyle>
          <a:p>
            <a:endParaRPr lang="en-US"/>
          </a:p>
        </p:txBody>
      </p:sp>
      <p:sp>
        <p:nvSpPr>
          <p:cNvPr id="38916" name="Rectangle 4"/>
          <p:cNvSpPr>
            <a:spLocks noGrp="1" noRot="1" noChangeAspect="1" noChangeArrowheads="1" noTextEdit="1"/>
          </p:cNvSpPr>
          <p:nvPr>
            <p:ph type="sldImg" idx="2"/>
          </p:nvPr>
        </p:nvSpPr>
        <p:spPr bwMode="auto">
          <a:xfrm>
            <a:off x="1143000" y="685800"/>
            <a:ext cx="4572000" cy="3429000"/>
          </a:xfrm>
          <a:prstGeom prst="rect">
            <a:avLst/>
          </a:prstGeom>
          <a:noFill/>
          <a:ln w="9525">
            <a:solidFill>
              <a:srgbClr val="000000"/>
            </a:solidFill>
            <a:miter lim="800000"/>
            <a:headEnd/>
            <a:tailEnd/>
          </a:ln>
          <a:effectLst/>
        </p:spPr>
      </p:sp>
      <p:sp>
        <p:nvSpPr>
          <p:cNvPr id="38917" name="Rectangle 5"/>
          <p:cNvSpPr>
            <a:spLocks noGrp="1" noChangeArrowheads="1"/>
          </p:cNvSpPr>
          <p:nvPr>
            <p:ph type="body" sz="quarter" idx="3"/>
          </p:nvPr>
        </p:nvSpPr>
        <p:spPr bwMode="auto">
          <a:xfrm>
            <a:off x="685800" y="4343400"/>
            <a:ext cx="5486400" cy="4114800"/>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p>
        </p:txBody>
      </p:sp>
      <p:sp>
        <p:nvSpPr>
          <p:cNvPr id="38918" name="Rectangle 6"/>
          <p:cNvSpPr>
            <a:spLocks noGrp="1" noChangeArrowheads="1"/>
          </p:cNvSpPr>
          <p:nvPr>
            <p:ph type="ftr" sz="quarter" idx="4"/>
          </p:nvPr>
        </p:nvSpPr>
        <p:spPr bwMode="auto">
          <a:xfrm>
            <a:off x="0" y="8685213"/>
            <a:ext cx="2971800" cy="457200"/>
          </a:xfrm>
          <a:prstGeom prst="rect">
            <a:avLst/>
          </a:prstGeom>
          <a:noFill/>
          <a:ln w="9525">
            <a:noFill/>
            <a:miter lim="800000"/>
            <a:headEnd/>
            <a:tailEnd/>
          </a:ln>
          <a:effectLst/>
        </p:spPr>
        <p:txBody>
          <a:bodyPr vert="horz" wrap="square" lIns="91440" tIns="45720" rIns="91440" bIns="45720" numCol="1" anchor="b" anchorCtr="0" compatLnSpc="1">
            <a:prstTxWarp prst="textNoShape">
              <a:avLst/>
            </a:prstTxWarp>
          </a:bodyPr>
          <a:lstStyle>
            <a:lvl1pPr>
              <a:defRPr sz="1200"/>
            </a:lvl1pPr>
          </a:lstStyle>
          <a:p>
            <a:endParaRPr lang="en-US"/>
          </a:p>
        </p:txBody>
      </p:sp>
      <p:sp>
        <p:nvSpPr>
          <p:cNvPr id="38919" name="Rectangle 7"/>
          <p:cNvSpPr>
            <a:spLocks noGrp="1" noChangeArrowheads="1"/>
          </p:cNvSpPr>
          <p:nvPr>
            <p:ph type="sldNum" sz="quarter" idx="5"/>
          </p:nvPr>
        </p:nvSpPr>
        <p:spPr bwMode="auto">
          <a:xfrm>
            <a:off x="3884613" y="8685213"/>
            <a:ext cx="2971800" cy="457200"/>
          </a:xfrm>
          <a:prstGeom prst="rect">
            <a:avLst/>
          </a:prstGeom>
          <a:noFill/>
          <a:ln w="9525">
            <a:noFill/>
            <a:miter lim="800000"/>
            <a:headEnd/>
            <a:tailEnd/>
          </a:ln>
          <a:effectLst/>
        </p:spPr>
        <p:txBody>
          <a:bodyPr vert="horz" wrap="square" lIns="91440" tIns="45720" rIns="91440" bIns="45720" numCol="1" anchor="b" anchorCtr="0" compatLnSpc="1">
            <a:prstTxWarp prst="textNoShape">
              <a:avLst/>
            </a:prstTxWarp>
          </a:bodyPr>
          <a:lstStyle>
            <a:lvl1pPr algn="r">
              <a:defRPr sz="1200"/>
            </a:lvl1pPr>
          </a:lstStyle>
          <a:p>
            <a:fld id="{19F2D126-02C9-4A60-920B-36630EDF27A6}" type="slidenum">
              <a:rPr lang="en-US"/>
              <a:pPr/>
              <a:t>‹#›</a:t>
            </a:fld>
            <a:endParaRPr lang="en-US"/>
          </a:p>
        </p:txBody>
      </p:sp>
    </p:spTree>
    <p:extLst>
      <p:ext uri="{BB962C8B-B14F-4D97-AF65-F5344CB8AC3E}">
        <p14:creationId xmlns:p14="http://schemas.microsoft.com/office/powerpoint/2010/main" val="1247949377"/>
      </p:ext>
    </p:extLst>
  </p:cSld>
  <p:clrMap bg1="lt1" tx1="dk1" bg2="lt2" tx2="dk2" accent1="accent1" accent2="accent2" accent3="accent3" accent4="accent4" accent5="accent5" accent6="accent6" hlink="hlink" folHlink="folHlink"/>
  <p:notesStyle>
    <a:lvl1pPr algn="l" rtl="0" fontAlgn="base">
      <a:spcBef>
        <a:spcPct val="30000"/>
      </a:spcBef>
      <a:spcAft>
        <a:spcPct val="0"/>
      </a:spcAft>
      <a:defRPr sz="1200" kern="1200">
        <a:solidFill>
          <a:schemeClr val="tx1"/>
        </a:solidFill>
        <a:latin typeface="Arial" charset="0"/>
        <a:ea typeface="+mn-ea"/>
        <a:cs typeface="Arial" charset="0"/>
      </a:defRPr>
    </a:lvl1pPr>
    <a:lvl2pPr marL="457200" algn="l" rtl="0" fontAlgn="base">
      <a:spcBef>
        <a:spcPct val="30000"/>
      </a:spcBef>
      <a:spcAft>
        <a:spcPct val="0"/>
      </a:spcAft>
      <a:defRPr sz="1200" kern="1200">
        <a:solidFill>
          <a:schemeClr val="tx1"/>
        </a:solidFill>
        <a:latin typeface="Arial" charset="0"/>
        <a:ea typeface="+mn-ea"/>
        <a:cs typeface="Arial" charset="0"/>
      </a:defRPr>
    </a:lvl2pPr>
    <a:lvl3pPr marL="914400" algn="l" rtl="0" fontAlgn="base">
      <a:spcBef>
        <a:spcPct val="30000"/>
      </a:spcBef>
      <a:spcAft>
        <a:spcPct val="0"/>
      </a:spcAft>
      <a:defRPr sz="1200" kern="1200">
        <a:solidFill>
          <a:schemeClr val="tx1"/>
        </a:solidFill>
        <a:latin typeface="Arial" charset="0"/>
        <a:ea typeface="+mn-ea"/>
        <a:cs typeface="Arial" charset="0"/>
      </a:defRPr>
    </a:lvl3pPr>
    <a:lvl4pPr marL="1371600" algn="l" rtl="0" fontAlgn="base">
      <a:spcBef>
        <a:spcPct val="30000"/>
      </a:spcBef>
      <a:spcAft>
        <a:spcPct val="0"/>
      </a:spcAft>
      <a:defRPr sz="1200" kern="1200">
        <a:solidFill>
          <a:schemeClr val="tx1"/>
        </a:solidFill>
        <a:latin typeface="Arial" charset="0"/>
        <a:ea typeface="+mn-ea"/>
        <a:cs typeface="Arial" charset="0"/>
      </a:defRPr>
    </a:lvl4pPr>
    <a:lvl5pPr marL="1828800" algn="l" rtl="0" fontAlgn="base">
      <a:spcBef>
        <a:spcPct val="30000"/>
      </a:spcBef>
      <a:spcAft>
        <a:spcPct val="0"/>
      </a:spcAft>
      <a:defRPr sz="1200" kern="1200">
        <a:solidFill>
          <a:schemeClr val="tx1"/>
        </a:solidFill>
        <a:latin typeface="Arial" charset="0"/>
        <a:ea typeface="+mn-ea"/>
        <a:cs typeface="Arial" charset="0"/>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slideLayouts/_rels/slideLayout1.xml.rels><?xml version="1.0" encoding="UTF-8" standalone="yes"?>
<Relationships xmlns="http://schemas.openxmlformats.org/package/2006/relationships"><Relationship Id="rId3" Type="http://schemas.openxmlformats.org/officeDocument/2006/relationships/slideMaster" Target="../slideMasters/slideMaster1.xml"/><Relationship Id="rId2" Type="http://schemas.openxmlformats.org/officeDocument/2006/relationships/tags" Target="../tags/tag4.xml"/><Relationship Id="rId1" Type="http://schemas.openxmlformats.org/officeDocument/2006/relationships/tags" Target="../tags/tag3.xml"/><Relationship Id="rId4" Type="http://schemas.openxmlformats.org/officeDocument/2006/relationships/image" Target="../media/image2.jpeg"/></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3" Type="http://schemas.openxmlformats.org/officeDocument/2006/relationships/slideMaster" Target="../slideMasters/slideMaster2.xml"/><Relationship Id="rId2" Type="http://schemas.openxmlformats.org/officeDocument/2006/relationships/tags" Target="../tags/tag8.xml"/><Relationship Id="rId1" Type="http://schemas.openxmlformats.org/officeDocument/2006/relationships/tags" Target="../tags/tag7.xml"/><Relationship Id="rId4" Type="http://schemas.openxmlformats.org/officeDocument/2006/relationships/image" Target="../media/image2.jpeg"/></Relationships>
</file>

<file path=ppt/slideLayouts/_rels/slideLayout13.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4.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5.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6.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7.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8.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9.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0.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1.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2.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bg>
      <p:bgPr>
        <a:blipFill dpi="0" rotWithShape="0">
          <a:blip r:embed="rId4" cstate="print"/>
          <a:srcRect/>
          <a:stretch>
            <a:fillRect/>
          </a:stretch>
        </a:blipFill>
        <a:effectLst/>
      </p:bgPr>
    </p:bg>
    <p:spTree>
      <p:nvGrpSpPr>
        <p:cNvPr id="1" name=""/>
        <p:cNvGrpSpPr/>
        <p:nvPr/>
      </p:nvGrpSpPr>
      <p:grpSpPr>
        <a:xfrm>
          <a:off x="0" y="0"/>
          <a:ext cx="0" cy="0"/>
          <a:chOff x="0" y="0"/>
          <a:chExt cx="0" cy="0"/>
        </a:xfrm>
      </p:grpSpPr>
      <p:sp>
        <p:nvSpPr>
          <p:cNvPr id="22530" name="Rectangle 2"/>
          <p:cNvSpPr>
            <a:spLocks noGrp="1" noChangeArrowheads="1"/>
          </p:cNvSpPr>
          <p:nvPr>
            <p:ph type="ctrTitle"/>
            <p:custDataLst>
              <p:tags r:id="rId1"/>
            </p:custDataLst>
          </p:nvPr>
        </p:nvSpPr>
        <p:spPr>
          <a:xfrm>
            <a:off x="2701925" y="2130425"/>
            <a:ext cx="4800600" cy="1470025"/>
          </a:xfrm>
        </p:spPr>
        <p:txBody>
          <a:bodyPr/>
          <a:lstStyle>
            <a:lvl1pPr>
              <a:buClr>
                <a:srgbClr val="FFFFFF"/>
              </a:buClr>
              <a:defRPr/>
            </a:lvl1pPr>
          </a:lstStyle>
          <a:p>
            <a:r>
              <a:rPr lang="en-US" smtClean="0"/>
              <a:t>Click to edit Master title style</a:t>
            </a:r>
            <a:endParaRPr lang="en-US"/>
          </a:p>
        </p:txBody>
      </p:sp>
      <p:sp>
        <p:nvSpPr>
          <p:cNvPr id="22531" name="Rectangle 3"/>
          <p:cNvSpPr>
            <a:spLocks noGrp="1" noChangeArrowheads="1"/>
          </p:cNvSpPr>
          <p:nvPr>
            <p:ph type="subTitle" idx="1"/>
            <p:custDataLst>
              <p:tags r:id="rId2"/>
            </p:custDataLst>
          </p:nvPr>
        </p:nvSpPr>
        <p:spPr>
          <a:xfrm>
            <a:off x="2701925" y="3886200"/>
            <a:ext cx="4114800" cy="1752600"/>
          </a:xfrm>
        </p:spPr>
        <p:txBody>
          <a:bodyPr/>
          <a:lstStyle>
            <a:lvl1pPr marL="0" indent="0">
              <a:buClr>
                <a:srgbClr val="FFFFFF"/>
              </a:buClr>
              <a:buFontTx/>
              <a:buNone/>
              <a:defRPr/>
            </a:lvl1pPr>
          </a:lstStyle>
          <a:p>
            <a:r>
              <a:rPr lang="en-US" smtClean="0"/>
              <a:t>Click to edit Master subtitle style</a:t>
            </a:r>
            <a:endParaRPr lang="en-US"/>
          </a:p>
        </p:txBody>
      </p:sp>
      <p:sp>
        <p:nvSpPr>
          <p:cNvPr id="22532" name="Rectangle 4"/>
          <p:cNvSpPr>
            <a:spLocks noGrp="1" noChangeArrowheads="1"/>
          </p:cNvSpPr>
          <p:nvPr>
            <p:ph type="dt" sz="half" idx="2"/>
          </p:nvPr>
        </p:nvSpPr>
        <p:spPr/>
        <p:txBody>
          <a:bodyPr/>
          <a:lstStyle>
            <a:lvl1pPr>
              <a:defRPr/>
            </a:lvl1pPr>
          </a:lstStyle>
          <a:p>
            <a:endParaRPr lang="en-US"/>
          </a:p>
        </p:txBody>
      </p:sp>
      <p:sp>
        <p:nvSpPr>
          <p:cNvPr id="22533" name="Rectangle 5"/>
          <p:cNvSpPr>
            <a:spLocks noGrp="1" noChangeArrowheads="1"/>
          </p:cNvSpPr>
          <p:nvPr>
            <p:ph type="ftr" sz="quarter" idx="3"/>
          </p:nvPr>
        </p:nvSpPr>
        <p:spPr/>
        <p:txBody>
          <a:bodyPr/>
          <a:lstStyle>
            <a:lvl1pPr>
              <a:defRPr/>
            </a:lvl1pPr>
          </a:lstStyle>
          <a:p>
            <a:endParaRPr lang="en-US"/>
          </a:p>
        </p:txBody>
      </p:sp>
      <p:sp>
        <p:nvSpPr>
          <p:cNvPr id="22534" name="Rectangle 6"/>
          <p:cNvSpPr>
            <a:spLocks noGrp="1" noChangeArrowheads="1"/>
          </p:cNvSpPr>
          <p:nvPr>
            <p:ph type="sldNum" sz="quarter" idx="4"/>
          </p:nvPr>
        </p:nvSpPr>
        <p:spPr/>
        <p:txBody>
          <a:bodyPr/>
          <a:lstStyle>
            <a:lvl1pPr>
              <a:defRPr/>
            </a:lvl1pPr>
          </a:lstStyle>
          <a:p>
            <a:fld id="{ED514370-E591-4839-AA2A-972E1D549010}" type="slidenum">
              <a:rPr lang="en-US"/>
              <a:pPr/>
              <a:t>‹#›</a:t>
            </a:fld>
            <a:endParaRPr lang="en-US"/>
          </a:p>
        </p:txBody>
      </p:sp>
    </p:spTree>
  </p:cSld>
  <p:clrMapOvr>
    <a:masterClrMapping/>
  </p:clrMapOvr>
  <p:transition/>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idx="1"/>
          </p:nvPr>
        </p:nvSpPr>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lvl1pPr>
              <a:defRPr/>
            </a:lvl1pPr>
          </a:lstStyle>
          <a:p>
            <a:endParaRPr lang="en-US"/>
          </a:p>
        </p:txBody>
      </p:sp>
      <p:sp>
        <p:nvSpPr>
          <p:cNvPr id="5" name="Footer Placeholder 4"/>
          <p:cNvSpPr>
            <a:spLocks noGrp="1"/>
          </p:cNvSpPr>
          <p:nvPr>
            <p:ph type="ftr" sz="quarter" idx="11"/>
          </p:nvPr>
        </p:nvSpPr>
        <p:spPr/>
        <p:txBody>
          <a:bodyPr/>
          <a:lstStyle>
            <a:lvl1pPr>
              <a:defRPr/>
            </a:lvl1pPr>
          </a:lstStyle>
          <a:p>
            <a:endParaRPr lang="en-US"/>
          </a:p>
        </p:txBody>
      </p:sp>
      <p:sp>
        <p:nvSpPr>
          <p:cNvPr id="6" name="Slide Number Placeholder 5"/>
          <p:cNvSpPr>
            <a:spLocks noGrp="1"/>
          </p:cNvSpPr>
          <p:nvPr>
            <p:ph type="sldNum" sz="quarter" idx="12"/>
          </p:nvPr>
        </p:nvSpPr>
        <p:spPr/>
        <p:txBody>
          <a:bodyPr/>
          <a:lstStyle>
            <a:lvl1pPr>
              <a:defRPr/>
            </a:lvl1pPr>
          </a:lstStyle>
          <a:p>
            <a:fld id="{D4703992-A0AB-4342-8768-915F7FE80003}" type="slidenum">
              <a:rPr lang="en-US"/>
              <a:pPr/>
              <a:t>‹#›</a:t>
            </a:fld>
            <a:endParaRPr lang="en-US"/>
          </a:p>
        </p:txBody>
      </p:sp>
    </p:spTree>
  </p:cSld>
  <p:clrMapOvr>
    <a:masterClrMapping/>
  </p:clrMapOvr>
  <p:transition/>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722313" y="4406900"/>
            <a:ext cx="7772400" cy="1362075"/>
          </a:xfrm>
        </p:spPr>
        <p:txBody>
          <a:bodyPr anchor="t"/>
          <a:lstStyle>
            <a:lvl1pPr algn="l">
              <a:defRPr sz="4000" b="1" cap="all"/>
            </a:lvl1pPr>
          </a:lstStyle>
          <a:p>
            <a:r>
              <a:rPr lang="en-US" smtClean="0"/>
              <a:t>Click to edit Master title style</a:t>
            </a:r>
            <a:endParaRPr lang="en-US"/>
          </a:p>
        </p:txBody>
      </p:sp>
      <p:sp>
        <p:nvSpPr>
          <p:cNvPr id="3" name="Text Placeholder 2"/>
          <p:cNvSpPr>
            <a:spLocks noGrp="1"/>
          </p:cNvSpPr>
          <p:nvPr>
            <p:ph type="body" idx="1"/>
          </p:nvPr>
        </p:nvSpPr>
        <p:spPr>
          <a:xfrm>
            <a:off x="722313" y="2906713"/>
            <a:ext cx="7772400" cy="1500187"/>
          </a:xfrm>
        </p:spPr>
        <p:txBody>
          <a:bodyPr anchor="b"/>
          <a:lstStyle>
            <a:lvl1pPr marL="0" indent="0">
              <a:buNone/>
              <a:defRPr sz="2000"/>
            </a:lvl1pPr>
            <a:lvl2pPr marL="457200" indent="0">
              <a:buNone/>
              <a:defRPr sz="1800"/>
            </a:lvl2pPr>
            <a:lvl3pPr marL="914400" indent="0">
              <a:buNone/>
              <a:defRPr sz="1600"/>
            </a:lvl3pPr>
            <a:lvl4pPr marL="1371600" indent="0">
              <a:buNone/>
              <a:defRPr sz="1400"/>
            </a:lvl4pPr>
            <a:lvl5pPr marL="1828800" indent="0">
              <a:buNone/>
              <a:defRPr sz="1400"/>
            </a:lvl5pPr>
            <a:lvl6pPr marL="2286000" indent="0">
              <a:buNone/>
              <a:defRPr sz="1400"/>
            </a:lvl6pPr>
            <a:lvl7pPr marL="2743200" indent="0">
              <a:buNone/>
              <a:defRPr sz="1400"/>
            </a:lvl7pPr>
            <a:lvl8pPr marL="3200400" indent="0">
              <a:buNone/>
              <a:defRPr sz="1400"/>
            </a:lvl8pPr>
            <a:lvl9pPr marL="3657600" indent="0">
              <a:buNone/>
              <a:defRPr sz="1400"/>
            </a:lvl9pPr>
          </a:lstStyle>
          <a:p>
            <a:pPr lvl="0"/>
            <a:r>
              <a:rPr lang="en-US" smtClean="0"/>
              <a:t>Click to edit Master text styles</a:t>
            </a:r>
          </a:p>
        </p:txBody>
      </p:sp>
      <p:sp>
        <p:nvSpPr>
          <p:cNvPr id="4" name="Date Placeholder 3"/>
          <p:cNvSpPr>
            <a:spLocks noGrp="1"/>
          </p:cNvSpPr>
          <p:nvPr>
            <p:ph type="dt" sz="half" idx="10"/>
          </p:nvPr>
        </p:nvSpPr>
        <p:spPr/>
        <p:txBody>
          <a:bodyPr/>
          <a:lstStyle>
            <a:lvl1pPr>
              <a:defRPr/>
            </a:lvl1pPr>
          </a:lstStyle>
          <a:p>
            <a:endParaRPr lang="en-US"/>
          </a:p>
        </p:txBody>
      </p:sp>
      <p:sp>
        <p:nvSpPr>
          <p:cNvPr id="5" name="Footer Placeholder 4"/>
          <p:cNvSpPr>
            <a:spLocks noGrp="1"/>
          </p:cNvSpPr>
          <p:nvPr>
            <p:ph type="ftr" sz="quarter" idx="11"/>
          </p:nvPr>
        </p:nvSpPr>
        <p:spPr/>
        <p:txBody>
          <a:bodyPr/>
          <a:lstStyle>
            <a:lvl1pPr>
              <a:defRPr/>
            </a:lvl1pPr>
          </a:lstStyle>
          <a:p>
            <a:endParaRPr lang="en-US"/>
          </a:p>
        </p:txBody>
      </p:sp>
      <p:sp>
        <p:nvSpPr>
          <p:cNvPr id="6" name="Slide Number Placeholder 5"/>
          <p:cNvSpPr>
            <a:spLocks noGrp="1"/>
          </p:cNvSpPr>
          <p:nvPr>
            <p:ph type="sldNum" sz="quarter" idx="12"/>
          </p:nvPr>
        </p:nvSpPr>
        <p:spPr/>
        <p:txBody>
          <a:bodyPr/>
          <a:lstStyle>
            <a:lvl1pPr>
              <a:defRPr/>
            </a:lvl1pPr>
          </a:lstStyle>
          <a:p>
            <a:fld id="{F16C31B8-520C-49B9-BEF5-50A98B4B7B43}" type="slidenum">
              <a:rPr lang="en-US"/>
              <a:pPr/>
              <a:t>‹#›</a:t>
            </a:fld>
            <a:endParaRPr lang="en-US"/>
          </a:p>
        </p:txBody>
      </p:sp>
    </p:spTree>
  </p:cSld>
  <p:clrMapOvr>
    <a:masterClrMapping/>
  </p:clrMapOvr>
  <p:transition/>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sz="half" idx="1"/>
          </p:nvPr>
        </p:nvSpPr>
        <p:spPr>
          <a:xfrm>
            <a:off x="2693988" y="1600200"/>
            <a:ext cx="30861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Content Placeholder 3"/>
          <p:cNvSpPr>
            <a:spLocks noGrp="1"/>
          </p:cNvSpPr>
          <p:nvPr>
            <p:ph sz="half" idx="2"/>
          </p:nvPr>
        </p:nvSpPr>
        <p:spPr>
          <a:xfrm>
            <a:off x="5932488" y="1600200"/>
            <a:ext cx="3087687"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Date Placeholder 4"/>
          <p:cNvSpPr>
            <a:spLocks noGrp="1"/>
          </p:cNvSpPr>
          <p:nvPr>
            <p:ph type="dt" sz="half" idx="10"/>
          </p:nvPr>
        </p:nvSpPr>
        <p:spPr/>
        <p:txBody>
          <a:bodyPr/>
          <a:lstStyle>
            <a:lvl1pPr>
              <a:defRPr/>
            </a:lvl1pPr>
          </a:lstStyle>
          <a:p>
            <a:endParaRPr lang="en-US"/>
          </a:p>
        </p:txBody>
      </p:sp>
      <p:sp>
        <p:nvSpPr>
          <p:cNvPr id="6" name="Footer Placeholder 5"/>
          <p:cNvSpPr>
            <a:spLocks noGrp="1"/>
          </p:cNvSpPr>
          <p:nvPr>
            <p:ph type="ftr" sz="quarter" idx="11"/>
          </p:nvPr>
        </p:nvSpPr>
        <p:spPr/>
        <p:txBody>
          <a:bodyPr/>
          <a:lstStyle>
            <a:lvl1pPr>
              <a:defRPr/>
            </a:lvl1pPr>
          </a:lstStyle>
          <a:p>
            <a:endParaRPr lang="en-US"/>
          </a:p>
        </p:txBody>
      </p:sp>
      <p:sp>
        <p:nvSpPr>
          <p:cNvPr id="7" name="Slide Number Placeholder 6"/>
          <p:cNvSpPr>
            <a:spLocks noGrp="1"/>
          </p:cNvSpPr>
          <p:nvPr>
            <p:ph type="sldNum" sz="quarter" idx="12"/>
          </p:nvPr>
        </p:nvSpPr>
        <p:spPr/>
        <p:txBody>
          <a:bodyPr/>
          <a:lstStyle>
            <a:lvl1pPr>
              <a:defRPr/>
            </a:lvl1pPr>
          </a:lstStyle>
          <a:p>
            <a:fld id="{ECFFE9A7-6C53-40B3-AE37-37F0E5713BF2}" type="slidenum">
              <a:rPr lang="en-US"/>
              <a:pPr/>
              <a:t>‹#›</a:t>
            </a:fld>
            <a:endParaRPr lang="en-US"/>
          </a:p>
        </p:txBody>
      </p:sp>
    </p:spTree>
  </p:cSld>
  <p:clrMapOvr>
    <a:masterClrMapping/>
  </p:clrMapOvr>
  <p:transition/>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a:xfrm>
            <a:off x="457200" y="274638"/>
            <a:ext cx="8229600" cy="1143000"/>
          </a:xfrm>
        </p:spPr>
        <p:txBody>
          <a:bodyPr/>
          <a:lstStyle>
            <a:lvl1pPr>
              <a:defRPr/>
            </a:lvl1pPr>
          </a:lstStyle>
          <a:p>
            <a:r>
              <a:rPr lang="en-US" smtClean="0"/>
              <a:t>Click to edit Master title style</a:t>
            </a:r>
            <a:endParaRPr lang="en-US"/>
          </a:p>
        </p:txBody>
      </p:sp>
      <p:sp>
        <p:nvSpPr>
          <p:cNvPr id="3" name="Text Placeholder 2"/>
          <p:cNvSpPr>
            <a:spLocks noGrp="1"/>
          </p:cNvSpPr>
          <p:nvPr>
            <p:ph type="body" idx="1"/>
          </p:nvPr>
        </p:nvSpPr>
        <p:spPr>
          <a:xfrm>
            <a:off x="457200" y="1535113"/>
            <a:ext cx="4040188"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4" name="Content Placeholder 3"/>
          <p:cNvSpPr>
            <a:spLocks noGrp="1"/>
          </p:cNvSpPr>
          <p:nvPr>
            <p:ph sz="half" idx="2"/>
          </p:nvPr>
        </p:nvSpPr>
        <p:spPr>
          <a:xfrm>
            <a:off x="457200" y="2174875"/>
            <a:ext cx="4040188"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Text Placeholder 4"/>
          <p:cNvSpPr>
            <a:spLocks noGrp="1"/>
          </p:cNvSpPr>
          <p:nvPr>
            <p:ph type="body" sz="quarter" idx="3"/>
          </p:nvPr>
        </p:nvSpPr>
        <p:spPr>
          <a:xfrm>
            <a:off x="4645025" y="1535113"/>
            <a:ext cx="4041775"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6" name="Content Placeholder 5"/>
          <p:cNvSpPr>
            <a:spLocks noGrp="1"/>
          </p:cNvSpPr>
          <p:nvPr>
            <p:ph sz="quarter" idx="4"/>
          </p:nvPr>
        </p:nvSpPr>
        <p:spPr>
          <a:xfrm>
            <a:off x="4645025" y="2174875"/>
            <a:ext cx="4041775"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7" name="Date Placeholder 6"/>
          <p:cNvSpPr>
            <a:spLocks noGrp="1"/>
          </p:cNvSpPr>
          <p:nvPr>
            <p:ph type="dt" sz="half" idx="10"/>
          </p:nvPr>
        </p:nvSpPr>
        <p:spPr/>
        <p:txBody>
          <a:bodyPr/>
          <a:lstStyle>
            <a:lvl1pPr>
              <a:defRPr/>
            </a:lvl1pPr>
          </a:lstStyle>
          <a:p>
            <a:endParaRPr lang="en-US"/>
          </a:p>
        </p:txBody>
      </p:sp>
      <p:sp>
        <p:nvSpPr>
          <p:cNvPr id="8" name="Footer Placeholder 7"/>
          <p:cNvSpPr>
            <a:spLocks noGrp="1"/>
          </p:cNvSpPr>
          <p:nvPr>
            <p:ph type="ftr" sz="quarter" idx="11"/>
          </p:nvPr>
        </p:nvSpPr>
        <p:spPr/>
        <p:txBody>
          <a:bodyPr/>
          <a:lstStyle>
            <a:lvl1pPr>
              <a:defRPr/>
            </a:lvl1pPr>
          </a:lstStyle>
          <a:p>
            <a:endParaRPr lang="en-US"/>
          </a:p>
        </p:txBody>
      </p:sp>
      <p:sp>
        <p:nvSpPr>
          <p:cNvPr id="9" name="Slide Number Placeholder 8"/>
          <p:cNvSpPr>
            <a:spLocks noGrp="1"/>
          </p:cNvSpPr>
          <p:nvPr>
            <p:ph type="sldNum" sz="quarter" idx="12"/>
          </p:nvPr>
        </p:nvSpPr>
        <p:spPr/>
        <p:txBody>
          <a:bodyPr/>
          <a:lstStyle>
            <a:lvl1pPr>
              <a:defRPr/>
            </a:lvl1pPr>
          </a:lstStyle>
          <a:p>
            <a:fld id="{4813AE39-4F52-4945-A93D-37873EDE00BC}" type="slidenum">
              <a:rPr lang="en-US"/>
              <a:pPr/>
              <a:t>‹#›</a:t>
            </a:fld>
            <a:endParaRPr lang="en-US"/>
          </a:p>
        </p:txBody>
      </p:sp>
    </p:spTree>
  </p:cSld>
  <p:clrMapOvr>
    <a:masterClrMapping/>
  </p:clrMapOvr>
  <p:transition/>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Date Placeholder 2"/>
          <p:cNvSpPr>
            <a:spLocks noGrp="1"/>
          </p:cNvSpPr>
          <p:nvPr>
            <p:ph type="dt" sz="half" idx="10"/>
          </p:nvPr>
        </p:nvSpPr>
        <p:spPr/>
        <p:txBody>
          <a:bodyPr/>
          <a:lstStyle>
            <a:lvl1pPr>
              <a:defRPr/>
            </a:lvl1pPr>
          </a:lstStyle>
          <a:p>
            <a:endParaRPr lang="en-US"/>
          </a:p>
        </p:txBody>
      </p:sp>
      <p:sp>
        <p:nvSpPr>
          <p:cNvPr id="4" name="Footer Placeholder 3"/>
          <p:cNvSpPr>
            <a:spLocks noGrp="1"/>
          </p:cNvSpPr>
          <p:nvPr>
            <p:ph type="ftr" sz="quarter" idx="11"/>
          </p:nvPr>
        </p:nvSpPr>
        <p:spPr/>
        <p:txBody>
          <a:bodyPr/>
          <a:lstStyle>
            <a:lvl1pPr>
              <a:defRPr/>
            </a:lvl1pPr>
          </a:lstStyle>
          <a:p>
            <a:endParaRPr lang="en-US"/>
          </a:p>
        </p:txBody>
      </p:sp>
      <p:sp>
        <p:nvSpPr>
          <p:cNvPr id="5" name="Slide Number Placeholder 4"/>
          <p:cNvSpPr>
            <a:spLocks noGrp="1"/>
          </p:cNvSpPr>
          <p:nvPr>
            <p:ph type="sldNum" sz="quarter" idx="12"/>
          </p:nvPr>
        </p:nvSpPr>
        <p:spPr/>
        <p:txBody>
          <a:bodyPr/>
          <a:lstStyle>
            <a:lvl1pPr>
              <a:defRPr/>
            </a:lvl1pPr>
          </a:lstStyle>
          <a:p>
            <a:fld id="{79EC3521-5711-4CBD-895C-A8BCFB63CF79}" type="slidenum">
              <a:rPr lang="en-US"/>
              <a:pPr/>
              <a:t>‹#›</a:t>
            </a:fld>
            <a:endParaRPr lang="en-US"/>
          </a:p>
        </p:txBody>
      </p:sp>
    </p:spTree>
  </p:cSld>
  <p:clrMapOvr>
    <a:masterClrMapping/>
  </p:clrMapOvr>
  <p:transition/>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lvl1pPr>
              <a:defRPr/>
            </a:lvl1pPr>
          </a:lstStyle>
          <a:p>
            <a:endParaRPr lang="en-US"/>
          </a:p>
        </p:txBody>
      </p:sp>
      <p:sp>
        <p:nvSpPr>
          <p:cNvPr id="3" name="Footer Placeholder 2"/>
          <p:cNvSpPr>
            <a:spLocks noGrp="1"/>
          </p:cNvSpPr>
          <p:nvPr>
            <p:ph type="ftr" sz="quarter" idx="11"/>
          </p:nvPr>
        </p:nvSpPr>
        <p:spPr/>
        <p:txBody>
          <a:bodyPr/>
          <a:lstStyle>
            <a:lvl1pPr>
              <a:defRPr/>
            </a:lvl1pPr>
          </a:lstStyle>
          <a:p>
            <a:endParaRPr lang="en-US"/>
          </a:p>
        </p:txBody>
      </p:sp>
      <p:sp>
        <p:nvSpPr>
          <p:cNvPr id="4" name="Slide Number Placeholder 3"/>
          <p:cNvSpPr>
            <a:spLocks noGrp="1"/>
          </p:cNvSpPr>
          <p:nvPr>
            <p:ph type="sldNum" sz="quarter" idx="12"/>
          </p:nvPr>
        </p:nvSpPr>
        <p:spPr/>
        <p:txBody>
          <a:bodyPr/>
          <a:lstStyle>
            <a:lvl1pPr>
              <a:defRPr/>
            </a:lvl1pPr>
          </a:lstStyle>
          <a:p>
            <a:fld id="{312598B3-EA27-4E18-B58C-19231A43F276}" type="slidenum">
              <a:rPr lang="en-US"/>
              <a:pPr/>
              <a:t>‹#›</a:t>
            </a:fld>
            <a:endParaRPr lang="en-US"/>
          </a:p>
        </p:txBody>
      </p:sp>
    </p:spTree>
  </p:cSld>
  <p:clrMapOvr>
    <a:masterClrMapping/>
  </p:clrMapOvr>
  <p:transition/>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457200" y="273050"/>
            <a:ext cx="3008313" cy="1162050"/>
          </a:xfrm>
        </p:spPr>
        <p:txBody>
          <a:bodyPr/>
          <a:lstStyle>
            <a:lvl1pPr algn="l">
              <a:defRPr sz="2000" b="1"/>
            </a:lvl1pPr>
          </a:lstStyle>
          <a:p>
            <a:r>
              <a:rPr lang="en-US" smtClean="0"/>
              <a:t>Click to edit Master title style</a:t>
            </a:r>
            <a:endParaRPr lang="en-US"/>
          </a:p>
        </p:txBody>
      </p:sp>
      <p:sp>
        <p:nvSpPr>
          <p:cNvPr id="3" name="Content Placeholder 2"/>
          <p:cNvSpPr>
            <a:spLocks noGrp="1"/>
          </p:cNvSpPr>
          <p:nvPr>
            <p:ph idx="1"/>
          </p:nvPr>
        </p:nvSpPr>
        <p:spPr>
          <a:xfrm>
            <a:off x="3575050" y="273050"/>
            <a:ext cx="5111750" cy="5853113"/>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Text Placeholder 3"/>
          <p:cNvSpPr>
            <a:spLocks noGrp="1"/>
          </p:cNvSpPr>
          <p:nvPr>
            <p:ph type="body" sz="half" idx="2"/>
          </p:nvPr>
        </p:nvSpPr>
        <p:spPr>
          <a:xfrm>
            <a:off x="457200" y="1435100"/>
            <a:ext cx="3008313" cy="4691063"/>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Date Placeholder 4"/>
          <p:cNvSpPr>
            <a:spLocks noGrp="1"/>
          </p:cNvSpPr>
          <p:nvPr>
            <p:ph type="dt" sz="half" idx="10"/>
          </p:nvPr>
        </p:nvSpPr>
        <p:spPr/>
        <p:txBody>
          <a:bodyPr/>
          <a:lstStyle>
            <a:lvl1pPr>
              <a:defRPr/>
            </a:lvl1pPr>
          </a:lstStyle>
          <a:p>
            <a:endParaRPr lang="en-US"/>
          </a:p>
        </p:txBody>
      </p:sp>
      <p:sp>
        <p:nvSpPr>
          <p:cNvPr id="6" name="Footer Placeholder 5"/>
          <p:cNvSpPr>
            <a:spLocks noGrp="1"/>
          </p:cNvSpPr>
          <p:nvPr>
            <p:ph type="ftr" sz="quarter" idx="11"/>
          </p:nvPr>
        </p:nvSpPr>
        <p:spPr/>
        <p:txBody>
          <a:bodyPr/>
          <a:lstStyle>
            <a:lvl1pPr>
              <a:defRPr/>
            </a:lvl1pPr>
          </a:lstStyle>
          <a:p>
            <a:endParaRPr lang="en-US"/>
          </a:p>
        </p:txBody>
      </p:sp>
      <p:sp>
        <p:nvSpPr>
          <p:cNvPr id="7" name="Slide Number Placeholder 6"/>
          <p:cNvSpPr>
            <a:spLocks noGrp="1"/>
          </p:cNvSpPr>
          <p:nvPr>
            <p:ph type="sldNum" sz="quarter" idx="12"/>
          </p:nvPr>
        </p:nvSpPr>
        <p:spPr/>
        <p:txBody>
          <a:bodyPr/>
          <a:lstStyle>
            <a:lvl1pPr>
              <a:defRPr/>
            </a:lvl1pPr>
          </a:lstStyle>
          <a:p>
            <a:fld id="{9B8E4E79-21B5-46F1-8B67-D879F9E749F4}" type="slidenum">
              <a:rPr lang="en-US"/>
              <a:pPr/>
              <a:t>‹#›</a:t>
            </a:fld>
            <a:endParaRPr lang="en-US"/>
          </a:p>
        </p:txBody>
      </p:sp>
    </p:spTree>
  </p:cSld>
  <p:clrMapOvr>
    <a:masterClrMapping/>
  </p:clrMapOvr>
  <p:transition/>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1792288" y="4800600"/>
            <a:ext cx="5486400" cy="566738"/>
          </a:xfrm>
        </p:spPr>
        <p:txBody>
          <a:bodyPr/>
          <a:lstStyle>
            <a:lvl1pPr algn="l">
              <a:defRPr sz="2000" b="1"/>
            </a:lvl1pPr>
          </a:lstStyle>
          <a:p>
            <a:r>
              <a:rPr lang="en-US" smtClean="0"/>
              <a:t>Click to edit Master title style</a:t>
            </a:r>
            <a:endParaRPr lang="en-US"/>
          </a:p>
        </p:txBody>
      </p:sp>
      <p:sp>
        <p:nvSpPr>
          <p:cNvPr id="3" name="Picture Placeholder 2"/>
          <p:cNvSpPr>
            <a:spLocks noGrp="1"/>
          </p:cNvSpPr>
          <p:nvPr>
            <p:ph type="pic" idx="1"/>
          </p:nvPr>
        </p:nvSpPr>
        <p:spPr>
          <a:xfrm>
            <a:off x="1792288" y="612775"/>
            <a:ext cx="5486400" cy="4114800"/>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r>
              <a:rPr lang="en-US" smtClean="0"/>
              <a:t>Click icon to add picture</a:t>
            </a:r>
            <a:endParaRPr lang="en-US"/>
          </a:p>
        </p:txBody>
      </p:sp>
      <p:sp>
        <p:nvSpPr>
          <p:cNvPr id="4" name="Text Placeholder 3"/>
          <p:cNvSpPr>
            <a:spLocks noGrp="1"/>
          </p:cNvSpPr>
          <p:nvPr>
            <p:ph type="body" sz="half" idx="2"/>
          </p:nvPr>
        </p:nvSpPr>
        <p:spPr>
          <a:xfrm>
            <a:off x="1792288" y="5367338"/>
            <a:ext cx="5486400" cy="804862"/>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Date Placeholder 4"/>
          <p:cNvSpPr>
            <a:spLocks noGrp="1"/>
          </p:cNvSpPr>
          <p:nvPr>
            <p:ph type="dt" sz="half" idx="10"/>
          </p:nvPr>
        </p:nvSpPr>
        <p:spPr/>
        <p:txBody>
          <a:bodyPr/>
          <a:lstStyle>
            <a:lvl1pPr>
              <a:defRPr/>
            </a:lvl1pPr>
          </a:lstStyle>
          <a:p>
            <a:endParaRPr lang="en-US"/>
          </a:p>
        </p:txBody>
      </p:sp>
      <p:sp>
        <p:nvSpPr>
          <p:cNvPr id="6" name="Footer Placeholder 5"/>
          <p:cNvSpPr>
            <a:spLocks noGrp="1"/>
          </p:cNvSpPr>
          <p:nvPr>
            <p:ph type="ftr" sz="quarter" idx="11"/>
          </p:nvPr>
        </p:nvSpPr>
        <p:spPr/>
        <p:txBody>
          <a:bodyPr/>
          <a:lstStyle>
            <a:lvl1pPr>
              <a:defRPr/>
            </a:lvl1pPr>
          </a:lstStyle>
          <a:p>
            <a:endParaRPr lang="en-US"/>
          </a:p>
        </p:txBody>
      </p:sp>
      <p:sp>
        <p:nvSpPr>
          <p:cNvPr id="7" name="Slide Number Placeholder 6"/>
          <p:cNvSpPr>
            <a:spLocks noGrp="1"/>
          </p:cNvSpPr>
          <p:nvPr>
            <p:ph type="sldNum" sz="quarter" idx="12"/>
          </p:nvPr>
        </p:nvSpPr>
        <p:spPr/>
        <p:txBody>
          <a:bodyPr/>
          <a:lstStyle>
            <a:lvl1pPr>
              <a:defRPr/>
            </a:lvl1pPr>
          </a:lstStyle>
          <a:p>
            <a:fld id="{EAC60460-9334-473D-8CF1-FAF57A516E2E}" type="slidenum">
              <a:rPr lang="en-US"/>
              <a:pPr/>
              <a:t>‹#›</a:t>
            </a:fld>
            <a:endParaRPr lang="en-US"/>
          </a:p>
        </p:txBody>
      </p:sp>
    </p:spTree>
  </p:cSld>
  <p:clrMapOvr>
    <a:masterClrMapping/>
  </p:clrMapOvr>
  <p:transition/>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Vertical Text Placeholder 2"/>
          <p:cNvSpPr>
            <a:spLocks noGrp="1"/>
          </p:cNvSpPr>
          <p:nvPr>
            <p:ph type="body" orient="vert" idx="1"/>
          </p:nvPr>
        </p:nvSpPr>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lvl1pPr>
              <a:defRPr/>
            </a:lvl1pPr>
          </a:lstStyle>
          <a:p>
            <a:endParaRPr lang="en-US"/>
          </a:p>
        </p:txBody>
      </p:sp>
      <p:sp>
        <p:nvSpPr>
          <p:cNvPr id="5" name="Footer Placeholder 4"/>
          <p:cNvSpPr>
            <a:spLocks noGrp="1"/>
          </p:cNvSpPr>
          <p:nvPr>
            <p:ph type="ftr" sz="quarter" idx="11"/>
          </p:nvPr>
        </p:nvSpPr>
        <p:spPr/>
        <p:txBody>
          <a:bodyPr/>
          <a:lstStyle>
            <a:lvl1pPr>
              <a:defRPr/>
            </a:lvl1pPr>
          </a:lstStyle>
          <a:p>
            <a:endParaRPr lang="en-US"/>
          </a:p>
        </p:txBody>
      </p:sp>
      <p:sp>
        <p:nvSpPr>
          <p:cNvPr id="6" name="Slide Number Placeholder 5"/>
          <p:cNvSpPr>
            <a:spLocks noGrp="1"/>
          </p:cNvSpPr>
          <p:nvPr>
            <p:ph type="sldNum" sz="quarter" idx="12"/>
          </p:nvPr>
        </p:nvSpPr>
        <p:spPr/>
        <p:txBody>
          <a:bodyPr/>
          <a:lstStyle>
            <a:lvl1pPr>
              <a:defRPr/>
            </a:lvl1pPr>
          </a:lstStyle>
          <a:p>
            <a:fld id="{DEF5E2DC-4BA4-4517-A8F1-1C0318698549}" type="slidenum">
              <a:rPr lang="en-US"/>
              <a:pPr/>
              <a:t>‹#›</a:t>
            </a:fld>
            <a:endParaRPr lang="en-US"/>
          </a:p>
        </p:txBody>
      </p:sp>
    </p:spTree>
  </p:cSld>
  <p:clrMapOvr>
    <a:masterClrMapping/>
  </p:clrMapOvr>
  <p:transition/>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7439025" y="274638"/>
            <a:ext cx="1581150" cy="5851525"/>
          </a:xfrm>
        </p:spPr>
        <p:txBody>
          <a:bodyPr vert="eaVert"/>
          <a:lstStyle/>
          <a:p>
            <a:r>
              <a:rPr lang="en-US" smtClean="0"/>
              <a:t>Click to edit Master title style</a:t>
            </a:r>
            <a:endParaRPr lang="en-US"/>
          </a:p>
        </p:txBody>
      </p:sp>
      <p:sp>
        <p:nvSpPr>
          <p:cNvPr id="3" name="Vertical Text Placeholder 2"/>
          <p:cNvSpPr>
            <a:spLocks noGrp="1"/>
          </p:cNvSpPr>
          <p:nvPr>
            <p:ph type="body" orient="vert" idx="1"/>
          </p:nvPr>
        </p:nvSpPr>
        <p:spPr>
          <a:xfrm>
            <a:off x="2693988" y="274638"/>
            <a:ext cx="4592637" cy="5851525"/>
          </a:xfrm>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lvl1pPr>
              <a:defRPr/>
            </a:lvl1pPr>
          </a:lstStyle>
          <a:p>
            <a:endParaRPr lang="en-US"/>
          </a:p>
        </p:txBody>
      </p:sp>
      <p:sp>
        <p:nvSpPr>
          <p:cNvPr id="5" name="Footer Placeholder 4"/>
          <p:cNvSpPr>
            <a:spLocks noGrp="1"/>
          </p:cNvSpPr>
          <p:nvPr>
            <p:ph type="ftr" sz="quarter" idx="11"/>
          </p:nvPr>
        </p:nvSpPr>
        <p:spPr/>
        <p:txBody>
          <a:bodyPr/>
          <a:lstStyle>
            <a:lvl1pPr>
              <a:defRPr/>
            </a:lvl1pPr>
          </a:lstStyle>
          <a:p>
            <a:endParaRPr lang="en-US"/>
          </a:p>
        </p:txBody>
      </p:sp>
      <p:sp>
        <p:nvSpPr>
          <p:cNvPr id="6" name="Slide Number Placeholder 5"/>
          <p:cNvSpPr>
            <a:spLocks noGrp="1"/>
          </p:cNvSpPr>
          <p:nvPr>
            <p:ph type="sldNum" sz="quarter" idx="12"/>
          </p:nvPr>
        </p:nvSpPr>
        <p:spPr/>
        <p:txBody>
          <a:bodyPr/>
          <a:lstStyle>
            <a:lvl1pPr>
              <a:defRPr/>
            </a:lvl1pPr>
          </a:lstStyle>
          <a:p>
            <a:fld id="{28E70D15-4EF5-412D-9F3D-7FF282A8F3BD}" type="slidenum">
              <a:rPr lang="en-US"/>
              <a:pPr/>
              <a:t>‹#›</a:t>
            </a:fld>
            <a:endParaRPr lang="en-US"/>
          </a:p>
        </p:txBody>
      </p:sp>
    </p:spTree>
  </p:cSld>
  <p:clrMapOvr>
    <a:masterClrMapping/>
  </p:clrMapOvr>
  <p:transition/>
</p:sldLayout>
</file>

<file path=ppt/slideLayouts/slideLayout12.xml><?xml version="1.0" encoding="utf-8"?>
<p:sldLayout xmlns:a="http://schemas.openxmlformats.org/drawingml/2006/main" xmlns:r="http://schemas.openxmlformats.org/officeDocument/2006/relationships" xmlns:p="http://schemas.openxmlformats.org/presentationml/2006/main" showMasterSp="0" type="title" preserve="1">
  <p:cSld name="Title Slide">
    <p:bg>
      <p:bgPr>
        <a:blipFill dpi="0" rotWithShape="0">
          <a:blip r:embed="rId4" cstate="print"/>
          <a:srcRect/>
          <a:stretch>
            <a:fillRect/>
          </a:stretch>
        </a:blipFill>
        <a:effectLst/>
      </p:bgPr>
    </p:bg>
    <p:spTree>
      <p:nvGrpSpPr>
        <p:cNvPr id="1" name=""/>
        <p:cNvGrpSpPr/>
        <p:nvPr/>
      </p:nvGrpSpPr>
      <p:grpSpPr>
        <a:xfrm>
          <a:off x="0" y="0"/>
          <a:ext cx="0" cy="0"/>
          <a:chOff x="0" y="0"/>
          <a:chExt cx="0" cy="0"/>
        </a:xfrm>
      </p:grpSpPr>
      <p:sp>
        <p:nvSpPr>
          <p:cNvPr id="29698" name="Rectangle 2"/>
          <p:cNvSpPr>
            <a:spLocks noChangeArrowheads="1"/>
          </p:cNvSpPr>
          <p:nvPr/>
        </p:nvSpPr>
        <p:spPr bwMode="auto">
          <a:xfrm>
            <a:off x="136525" y="136525"/>
            <a:ext cx="8866188" cy="6581775"/>
          </a:xfrm>
          <a:prstGeom prst="rect">
            <a:avLst/>
          </a:prstGeom>
          <a:solidFill>
            <a:schemeClr val="bg1">
              <a:alpha val="50000"/>
            </a:schemeClr>
          </a:solidFill>
          <a:ln w="9525">
            <a:noFill/>
            <a:miter lim="800000"/>
            <a:headEnd/>
            <a:tailEnd/>
          </a:ln>
          <a:effectLst/>
        </p:spPr>
        <p:txBody>
          <a:bodyPr wrap="none" anchor="ctr"/>
          <a:lstStyle/>
          <a:p>
            <a:endParaRPr lang="en-US"/>
          </a:p>
        </p:txBody>
      </p:sp>
      <p:sp>
        <p:nvSpPr>
          <p:cNvPr id="29699" name="Rectangle 3"/>
          <p:cNvSpPr>
            <a:spLocks noGrp="1" noChangeArrowheads="1"/>
          </p:cNvSpPr>
          <p:nvPr>
            <p:ph type="ctrTitle"/>
            <p:custDataLst>
              <p:tags r:id="rId1"/>
            </p:custDataLst>
          </p:nvPr>
        </p:nvSpPr>
        <p:spPr>
          <a:xfrm>
            <a:off x="455613" y="2130425"/>
            <a:ext cx="7313612" cy="1470025"/>
          </a:xfrm>
        </p:spPr>
        <p:txBody>
          <a:bodyPr/>
          <a:lstStyle>
            <a:lvl1pPr>
              <a:defRPr/>
            </a:lvl1pPr>
          </a:lstStyle>
          <a:p>
            <a:r>
              <a:rPr lang="en-US"/>
              <a:t>Click to edit Master title style</a:t>
            </a:r>
          </a:p>
        </p:txBody>
      </p:sp>
      <p:sp>
        <p:nvSpPr>
          <p:cNvPr id="29700" name="Rectangle 4"/>
          <p:cNvSpPr>
            <a:spLocks noGrp="1" noChangeArrowheads="1"/>
          </p:cNvSpPr>
          <p:nvPr>
            <p:ph type="subTitle" idx="1"/>
            <p:custDataLst>
              <p:tags r:id="rId2"/>
            </p:custDataLst>
          </p:nvPr>
        </p:nvSpPr>
        <p:spPr>
          <a:xfrm>
            <a:off x="455613" y="3886200"/>
            <a:ext cx="7313612" cy="1752600"/>
          </a:xfrm>
        </p:spPr>
        <p:txBody>
          <a:bodyPr/>
          <a:lstStyle>
            <a:lvl1pPr marL="0" indent="0">
              <a:buClr>
                <a:srgbClr val="FFFFFF"/>
              </a:buClr>
              <a:buFontTx/>
              <a:buNone/>
              <a:defRPr/>
            </a:lvl1pPr>
          </a:lstStyle>
          <a:p>
            <a:r>
              <a:rPr lang="en-US"/>
              <a:t>Click to edit Master subtitle style</a:t>
            </a:r>
          </a:p>
        </p:txBody>
      </p:sp>
      <p:sp>
        <p:nvSpPr>
          <p:cNvPr id="29701" name="Rectangle 5"/>
          <p:cNvSpPr>
            <a:spLocks noGrp="1" noChangeArrowheads="1"/>
          </p:cNvSpPr>
          <p:nvPr>
            <p:ph type="dt" sz="half" idx="2"/>
          </p:nvPr>
        </p:nvSpPr>
        <p:spPr/>
        <p:txBody>
          <a:bodyPr/>
          <a:lstStyle>
            <a:lvl1pPr>
              <a:defRPr/>
            </a:lvl1pPr>
          </a:lstStyle>
          <a:p>
            <a:endParaRPr lang="en-US"/>
          </a:p>
        </p:txBody>
      </p:sp>
      <p:sp>
        <p:nvSpPr>
          <p:cNvPr id="29702" name="Rectangle 6"/>
          <p:cNvSpPr>
            <a:spLocks noGrp="1" noChangeArrowheads="1"/>
          </p:cNvSpPr>
          <p:nvPr>
            <p:ph type="ftr" sz="quarter" idx="3"/>
          </p:nvPr>
        </p:nvSpPr>
        <p:spPr/>
        <p:txBody>
          <a:bodyPr/>
          <a:lstStyle>
            <a:lvl1pPr>
              <a:defRPr/>
            </a:lvl1pPr>
          </a:lstStyle>
          <a:p>
            <a:endParaRPr lang="en-US"/>
          </a:p>
        </p:txBody>
      </p:sp>
      <p:sp>
        <p:nvSpPr>
          <p:cNvPr id="29703" name="Rectangle 7"/>
          <p:cNvSpPr>
            <a:spLocks noGrp="1" noChangeArrowheads="1"/>
          </p:cNvSpPr>
          <p:nvPr>
            <p:ph type="sldNum" sz="quarter" idx="4"/>
          </p:nvPr>
        </p:nvSpPr>
        <p:spPr/>
        <p:txBody>
          <a:bodyPr/>
          <a:lstStyle>
            <a:lvl1pPr>
              <a:defRPr/>
            </a:lvl1pPr>
          </a:lstStyle>
          <a:p>
            <a:fld id="{BBED73C1-E410-4787-845A-9D6044D7DD3A}" type="slidenum">
              <a:rPr lang="en-US"/>
              <a:pPr/>
              <a:t>‹#›</a:t>
            </a:fld>
            <a:endParaRPr lang="en-US"/>
          </a:p>
        </p:txBody>
      </p:sp>
    </p:spTree>
  </p:cSld>
  <p:clrMapOvr>
    <a:masterClrMapping/>
  </p:clrMapOvr>
  <p:transition/>
</p:sldLayout>
</file>

<file path=ppt/slideLayouts/slideLayout13.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idx="1"/>
          </p:nvPr>
        </p:nvSpPr>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lvl1pPr>
              <a:defRPr/>
            </a:lvl1pPr>
          </a:lstStyle>
          <a:p>
            <a:endParaRPr lang="en-US"/>
          </a:p>
        </p:txBody>
      </p:sp>
      <p:sp>
        <p:nvSpPr>
          <p:cNvPr id="5" name="Footer Placeholder 4"/>
          <p:cNvSpPr>
            <a:spLocks noGrp="1"/>
          </p:cNvSpPr>
          <p:nvPr>
            <p:ph type="ftr" sz="quarter" idx="11"/>
          </p:nvPr>
        </p:nvSpPr>
        <p:spPr/>
        <p:txBody>
          <a:bodyPr/>
          <a:lstStyle>
            <a:lvl1pPr>
              <a:defRPr/>
            </a:lvl1pPr>
          </a:lstStyle>
          <a:p>
            <a:endParaRPr lang="en-US"/>
          </a:p>
        </p:txBody>
      </p:sp>
      <p:sp>
        <p:nvSpPr>
          <p:cNvPr id="6" name="Slide Number Placeholder 5"/>
          <p:cNvSpPr>
            <a:spLocks noGrp="1"/>
          </p:cNvSpPr>
          <p:nvPr>
            <p:ph type="sldNum" sz="quarter" idx="12"/>
          </p:nvPr>
        </p:nvSpPr>
        <p:spPr/>
        <p:txBody>
          <a:bodyPr/>
          <a:lstStyle>
            <a:lvl1pPr>
              <a:defRPr/>
            </a:lvl1pPr>
          </a:lstStyle>
          <a:p>
            <a:fld id="{F722DA81-7470-4E2A-BCD6-CE42D84315C0}" type="slidenum">
              <a:rPr lang="en-US"/>
              <a:pPr/>
              <a:t>‹#›</a:t>
            </a:fld>
            <a:endParaRPr lang="en-US"/>
          </a:p>
        </p:txBody>
      </p:sp>
    </p:spTree>
  </p:cSld>
  <p:clrMapOvr>
    <a:masterClrMapping/>
  </p:clrMapOvr>
  <p:transition/>
</p:sldLayout>
</file>

<file path=ppt/slideLayouts/slideLayout14.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722313" y="4406900"/>
            <a:ext cx="7772400" cy="1362075"/>
          </a:xfrm>
        </p:spPr>
        <p:txBody>
          <a:bodyPr anchor="t"/>
          <a:lstStyle>
            <a:lvl1pPr algn="l">
              <a:defRPr sz="4000" b="1" cap="all"/>
            </a:lvl1pPr>
          </a:lstStyle>
          <a:p>
            <a:r>
              <a:rPr lang="en-US" smtClean="0"/>
              <a:t>Click to edit Master title style</a:t>
            </a:r>
            <a:endParaRPr lang="en-US"/>
          </a:p>
        </p:txBody>
      </p:sp>
      <p:sp>
        <p:nvSpPr>
          <p:cNvPr id="3" name="Text Placeholder 2"/>
          <p:cNvSpPr>
            <a:spLocks noGrp="1"/>
          </p:cNvSpPr>
          <p:nvPr>
            <p:ph type="body" idx="1"/>
          </p:nvPr>
        </p:nvSpPr>
        <p:spPr>
          <a:xfrm>
            <a:off x="722313" y="2906713"/>
            <a:ext cx="7772400" cy="1500187"/>
          </a:xfrm>
        </p:spPr>
        <p:txBody>
          <a:bodyPr anchor="b"/>
          <a:lstStyle>
            <a:lvl1pPr marL="0" indent="0">
              <a:buNone/>
              <a:defRPr sz="2000"/>
            </a:lvl1pPr>
            <a:lvl2pPr marL="457200" indent="0">
              <a:buNone/>
              <a:defRPr sz="1800"/>
            </a:lvl2pPr>
            <a:lvl3pPr marL="914400" indent="0">
              <a:buNone/>
              <a:defRPr sz="1600"/>
            </a:lvl3pPr>
            <a:lvl4pPr marL="1371600" indent="0">
              <a:buNone/>
              <a:defRPr sz="1400"/>
            </a:lvl4pPr>
            <a:lvl5pPr marL="1828800" indent="0">
              <a:buNone/>
              <a:defRPr sz="1400"/>
            </a:lvl5pPr>
            <a:lvl6pPr marL="2286000" indent="0">
              <a:buNone/>
              <a:defRPr sz="1400"/>
            </a:lvl6pPr>
            <a:lvl7pPr marL="2743200" indent="0">
              <a:buNone/>
              <a:defRPr sz="1400"/>
            </a:lvl7pPr>
            <a:lvl8pPr marL="3200400" indent="0">
              <a:buNone/>
              <a:defRPr sz="1400"/>
            </a:lvl8pPr>
            <a:lvl9pPr marL="3657600" indent="0">
              <a:buNone/>
              <a:defRPr sz="1400"/>
            </a:lvl9pPr>
          </a:lstStyle>
          <a:p>
            <a:pPr lvl="0"/>
            <a:r>
              <a:rPr lang="en-US" smtClean="0"/>
              <a:t>Click to edit Master text styles</a:t>
            </a:r>
          </a:p>
        </p:txBody>
      </p:sp>
      <p:sp>
        <p:nvSpPr>
          <p:cNvPr id="4" name="Date Placeholder 3"/>
          <p:cNvSpPr>
            <a:spLocks noGrp="1"/>
          </p:cNvSpPr>
          <p:nvPr>
            <p:ph type="dt" sz="half" idx="10"/>
          </p:nvPr>
        </p:nvSpPr>
        <p:spPr/>
        <p:txBody>
          <a:bodyPr/>
          <a:lstStyle>
            <a:lvl1pPr>
              <a:defRPr/>
            </a:lvl1pPr>
          </a:lstStyle>
          <a:p>
            <a:endParaRPr lang="en-US"/>
          </a:p>
        </p:txBody>
      </p:sp>
      <p:sp>
        <p:nvSpPr>
          <p:cNvPr id="5" name="Footer Placeholder 4"/>
          <p:cNvSpPr>
            <a:spLocks noGrp="1"/>
          </p:cNvSpPr>
          <p:nvPr>
            <p:ph type="ftr" sz="quarter" idx="11"/>
          </p:nvPr>
        </p:nvSpPr>
        <p:spPr/>
        <p:txBody>
          <a:bodyPr/>
          <a:lstStyle>
            <a:lvl1pPr>
              <a:defRPr/>
            </a:lvl1pPr>
          </a:lstStyle>
          <a:p>
            <a:endParaRPr lang="en-US"/>
          </a:p>
        </p:txBody>
      </p:sp>
      <p:sp>
        <p:nvSpPr>
          <p:cNvPr id="6" name="Slide Number Placeholder 5"/>
          <p:cNvSpPr>
            <a:spLocks noGrp="1"/>
          </p:cNvSpPr>
          <p:nvPr>
            <p:ph type="sldNum" sz="quarter" idx="12"/>
          </p:nvPr>
        </p:nvSpPr>
        <p:spPr/>
        <p:txBody>
          <a:bodyPr/>
          <a:lstStyle>
            <a:lvl1pPr>
              <a:defRPr/>
            </a:lvl1pPr>
          </a:lstStyle>
          <a:p>
            <a:fld id="{15B10430-3D31-4FED-953C-3B448A3890EB}" type="slidenum">
              <a:rPr lang="en-US"/>
              <a:pPr/>
              <a:t>‹#›</a:t>
            </a:fld>
            <a:endParaRPr lang="en-US"/>
          </a:p>
        </p:txBody>
      </p:sp>
    </p:spTree>
  </p:cSld>
  <p:clrMapOvr>
    <a:masterClrMapping/>
  </p:clrMapOvr>
  <p:transition/>
</p:sldLayout>
</file>

<file path=ppt/slideLayouts/slideLayout15.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sz="half" idx="1"/>
          </p:nvPr>
        </p:nvSpPr>
        <p:spPr>
          <a:xfrm>
            <a:off x="455613" y="1600200"/>
            <a:ext cx="4037012"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Content Placeholder 3"/>
          <p:cNvSpPr>
            <a:spLocks noGrp="1"/>
          </p:cNvSpPr>
          <p:nvPr>
            <p:ph sz="half" idx="2"/>
          </p:nvPr>
        </p:nvSpPr>
        <p:spPr>
          <a:xfrm>
            <a:off x="4645025" y="1600200"/>
            <a:ext cx="4037013"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Date Placeholder 4"/>
          <p:cNvSpPr>
            <a:spLocks noGrp="1"/>
          </p:cNvSpPr>
          <p:nvPr>
            <p:ph type="dt" sz="half" idx="10"/>
          </p:nvPr>
        </p:nvSpPr>
        <p:spPr/>
        <p:txBody>
          <a:bodyPr/>
          <a:lstStyle>
            <a:lvl1pPr>
              <a:defRPr/>
            </a:lvl1pPr>
          </a:lstStyle>
          <a:p>
            <a:endParaRPr lang="en-US"/>
          </a:p>
        </p:txBody>
      </p:sp>
      <p:sp>
        <p:nvSpPr>
          <p:cNvPr id="6" name="Footer Placeholder 5"/>
          <p:cNvSpPr>
            <a:spLocks noGrp="1"/>
          </p:cNvSpPr>
          <p:nvPr>
            <p:ph type="ftr" sz="quarter" idx="11"/>
          </p:nvPr>
        </p:nvSpPr>
        <p:spPr/>
        <p:txBody>
          <a:bodyPr/>
          <a:lstStyle>
            <a:lvl1pPr>
              <a:defRPr/>
            </a:lvl1pPr>
          </a:lstStyle>
          <a:p>
            <a:endParaRPr lang="en-US"/>
          </a:p>
        </p:txBody>
      </p:sp>
      <p:sp>
        <p:nvSpPr>
          <p:cNvPr id="7" name="Slide Number Placeholder 6"/>
          <p:cNvSpPr>
            <a:spLocks noGrp="1"/>
          </p:cNvSpPr>
          <p:nvPr>
            <p:ph type="sldNum" sz="quarter" idx="12"/>
          </p:nvPr>
        </p:nvSpPr>
        <p:spPr/>
        <p:txBody>
          <a:bodyPr/>
          <a:lstStyle>
            <a:lvl1pPr>
              <a:defRPr/>
            </a:lvl1pPr>
          </a:lstStyle>
          <a:p>
            <a:fld id="{5AC9BCA0-7FD7-45D4-941C-670E60143C30}" type="slidenum">
              <a:rPr lang="en-US"/>
              <a:pPr/>
              <a:t>‹#›</a:t>
            </a:fld>
            <a:endParaRPr lang="en-US"/>
          </a:p>
        </p:txBody>
      </p:sp>
    </p:spTree>
  </p:cSld>
  <p:clrMapOvr>
    <a:masterClrMapping/>
  </p:clrMapOvr>
  <p:transition/>
</p:sldLayout>
</file>

<file path=ppt/slideLayouts/slideLayout16.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a:xfrm>
            <a:off x="457200" y="274638"/>
            <a:ext cx="8229600" cy="1143000"/>
          </a:xfrm>
        </p:spPr>
        <p:txBody>
          <a:bodyPr/>
          <a:lstStyle>
            <a:lvl1pPr>
              <a:defRPr/>
            </a:lvl1pPr>
          </a:lstStyle>
          <a:p>
            <a:r>
              <a:rPr lang="en-US" smtClean="0"/>
              <a:t>Click to edit Master title style</a:t>
            </a:r>
            <a:endParaRPr lang="en-US"/>
          </a:p>
        </p:txBody>
      </p:sp>
      <p:sp>
        <p:nvSpPr>
          <p:cNvPr id="3" name="Text Placeholder 2"/>
          <p:cNvSpPr>
            <a:spLocks noGrp="1"/>
          </p:cNvSpPr>
          <p:nvPr>
            <p:ph type="body" idx="1"/>
          </p:nvPr>
        </p:nvSpPr>
        <p:spPr>
          <a:xfrm>
            <a:off x="457200" y="1535113"/>
            <a:ext cx="4040188"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4" name="Content Placeholder 3"/>
          <p:cNvSpPr>
            <a:spLocks noGrp="1"/>
          </p:cNvSpPr>
          <p:nvPr>
            <p:ph sz="half" idx="2"/>
          </p:nvPr>
        </p:nvSpPr>
        <p:spPr>
          <a:xfrm>
            <a:off x="457200" y="2174875"/>
            <a:ext cx="4040188"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Text Placeholder 4"/>
          <p:cNvSpPr>
            <a:spLocks noGrp="1"/>
          </p:cNvSpPr>
          <p:nvPr>
            <p:ph type="body" sz="quarter" idx="3"/>
          </p:nvPr>
        </p:nvSpPr>
        <p:spPr>
          <a:xfrm>
            <a:off x="4645025" y="1535113"/>
            <a:ext cx="4041775"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6" name="Content Placeholder 5"/>
          <p:cNvSpPr>
            <a:spLocks noGrp="1"/>
          </p:cNvSpPr>
          <p:nvPr>
            <p:ph sz="quarter" idx="4"/>
          </p:nvPr>
        </p:nvSpPr>
        <p:spPr>
          <a:xfrm>
            <a:off x="4645025" y="2174875"/>
            <a:ext cx="4041775"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7" name="Date Placeholder 6"/>
          <p:cNvSpPr>
            <a:spLocks noGrp="1"/>
          </p:cNvSpPr>
          <p:nvPr>
            <p:ph type="dt" sz="half" idx="10"/>
          </p:nvPr>
        </p:nvSpPr>
        <p:spPr/>
        <p:txBody>
          <a:bodyPr/>
          <a:lstStyle>
            <a:lvl1pPr>
              <a:defRPr/>
            </a:lvl1pPr>
          </a:lstStyle>
          <a:p>
            <a:endParaRPr lang="en-US"/>
          </a:p>
        </p:txBody>
      </p:sp>
      <p:sp>
        <p:nvSpPr>
          <p:cNvPr id="8" name="Footer Placeholder 7"/>
          <p:cNvSpPr>
            <a:spLocks noGrp="1"/>
          </p:cNvSpPr>
          <p:nvPr>
            <p:ph type="ftr" sz="quarter" idx="11"/>
          </p:nvPr>
        </p:nvSpPr>
        <p:spPr/>
        <p:txBody>
          <a:bodyPr/>
          <a:lstStyle>
            <a:lvl1pPr>
              <a:defRPr/>
            </a:lvl1pPr>
          </a:lstStyle>
          <a:p>
            <a:endParaRPr lang="en-US"/>
          </a:p>
        </p:txBody>
      </p:sp>
      <p:sp>
        <p:nvSpPr>
          <p:cNvPr id="9" name="Slide Number Placeholder 8"/>
          <p:cNvSpPr>
            <a:spLocks noGrp="1"/>
          </p:cNvSpPr>
          <p:nvPr>
            <p:ph type="sldNum" sz="quarter" idx="12"/>
          </p:nvPr>
        </p:nvSpPr>
        <p:spPr/>
        <p:txBody>
          <a:bodyPr/>
          <a:lstStyle>
            <a:lvl1pPr>
              <a:defRPr/>
            </a:lvl1pPr>
          </a:lstStyle>
          <a:p>
            <a:fld id="{1B8ED811-DD7C-4A86-A95D-B5C0474D0E07}" type="slidenum">
              <a:rPr lang="en-US"/>
              <a:pPr/>
              <a:t>‹#›</a:t>
            </a:fld>
            <a:endParaRPr lang="en-US"/>
          </a:p>
        </p:txBody>
      </p:sp>
    </p:spTree>
  </p:cSld>
  <p:clrMapOvr>
    <a:masterClrMapping/>
  </p:clrMapOvr>
  <p:transition/>
</p:sldLayout>
</file>

<file path=ppt/slideLayouts/slideLayout17.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Date Placeholder 2"/>
          <p:cNvSpPr>
            <a:spLocks noGrp="1"/>
          </p:cNvSpPr>
          <p:nvPr>
            <p:ph type="dt" sz="half" idx="10"/>
          </p:nvPr>
        </p:nvSpPr>
        <p:spPr/>
        <p:txBody>
          <a:bodyPr/>
          <a:lstStyle>
            <a:lvl1pPr>
              <a:defRPr/>
            </a:lvl1pPr>
          </a:lstStyle>
          <a:p>
            <a:endParaRPr lang="en-US"/>
          </a:p>
        </p:txBody>
      </p:sp>
      <p:sp>
        <p:nvSpPr>
          <p:cNvPr id="4" name="Footer Placeholder 3"/>
          <p:cNvSpPr>
            <a:spLocks noGrp="1"/>
          </p:cNvSpPr>
          <p:nvPr>
            <p:ph type="ftr" sz="quarter" idx="11"/>
          </p:nvPr>
        </p:nvSpPr>
        <p:spPr/>
        <p:txBody>
          <a:bodyPr/>
          <a:lstStyle>
            <a:lvl1pPr>
              <a:defRPr/>
            </a:lvl1pPr>
          </a:lstStyle>
          <a:p>
            <a:endParaRPr lang="en-US"/>
          </a:p>
        </p:txBody>
      </p:sp>
      <p:sp>
        <p:nvSpPr>
          <p:cNvPr id="5" name="Slide Number Placeholder 4"/>
          <p:cNvSpPr>
            <a:spLocks noGrp="1"/>
          </p:cNvSpPr>
          <p:nvPr>
            <p:ph type="sldNum" sz="quarter" idx="12"/>
          </p:nvPr>
        </p:nvSpPr>
        <p:spPr/>
        <p:txBody>
          <a:bodyPr/>
          <a:lstStyle>
            <a:lvl1pPr>
              <a:defRPr/>
            </a:lvl1pPr>
          </a:lstStyle>
          <a:p>
            <a:fld id="{9ADEADCD-73B2-444A-B7D9-895A7F395106}" type="slidenum">
              <a:rPr lang="en-US"/>
              <a:pPr/>
              <a:t>‹#›</a:t>
            </a:fld>
            <a:endParaRPr lang="en-US"/>
          </a:p>
        </p:txBody>
      </p:sp>
    </p:spTree>
  </p:cSld>
  <p:clrMapOvr>
    <a:masterClrMapping/>
  </p:clrMapOvr>
  <p:transition/>
</p:sldLayout>
</file>

<file path=ppt/slideLayouts/slideLayout18.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lvl1pPr>
              <a:defRPr/>
            </a:lvl1pPr>
          </a:lstStyle>
          <a:p>
            <a:endParaRPr lang="en-US"/>
          </a:p>
        </p:txBody>
      </p:sp>
      <p:sp>
        <p:nvSpPr>
          <p:cNvPr id="3" name="Footer Placeholder 2"/>
          <p:cNvSpPr>
            <a:spLocks noGrp="1"/>
          </p:cNvSpPr>
          <p:nvPr>
            <p:ph type="ftr" sz="quarter" idx="11"/>
          </p:nvPr>
        </p:nvSpPr>
        <p:spPr/>
        <p:txBody>
          <a:bodyPr/>
          <a:lstStyle>
            <a:lvl1pPr>
              <a:defRPr/>
            </a:lvl1pPr>
          </a:lstStyle>
          <a:p>
            <a:endParaRPr lang="en-US"/>
          </a:p>
        </p:txBody>
      </p:sp>
      <p:sp>
        <p:nvSpPr>
          <p:cNvPr id="4" name="Slide Number Placeholder 3"/>
          <p:cNvSpPr>
            <a:spLocks noGrp="1"/>
          </p:cNvSpPr>
          <p:nvPr>
            <p:ph type="sldNum" sz="quarter" idx="12"/>
          </p:nvPr>
        </p:nvSpPr>
        <p:spPr/>
        <p:txBody>
          <a:bodyPr/>
          <a:lstStyle>
            <a:lvl1pPr>
              <a:defRPr/>
            </a:lvl1pPr>
          </a:lstStyle>
          <a:p>
            <a:fld id="{8586D761-4AC4-42A3-AB3D-C794E0E3AF28}" type="slidenum">
              <a:rPr lang="en-US"/>
              <a:pPr/>
              <a:t>‹#›</a:t>
            </a:fld>
            <a:endParaRPr lang="en-US"/>
          </a:p>
        </p:txBody>
      </p:sp>
    </p:spTree>
  </p:cSld>
  <p:clrMapOvr>
    <a:masterClrMapping/>
  </p:clrMapOvr>
  <p:transition/>
</p:sldLayout>
</file>

<file path=ppt/slideLayouts/slideLayout19.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457200" y="273050"/>
            <a:ext cx="3008313" cy="1162050"/>
          </a:xfrm>
        </p:spPr>
        <p:txBody>
          <a:bodyPr/>
          <a:lstStyle>
            <a:lvl1pPr algn="l">
              <a:defRPr sz="2000" b="1"/>
            </a:lvl1pPr>
          </a:lstStyle>
          <a:p>
            <a:r>
              <a:rPr lang="en-US" smtClean="0"/>
              <a:t>Click to edit Master title style</a:t>
            </a:r>
            <a:endParaRPr lang="en-US"/>
          </a:p>
        </p:txBody>
      </p:sp>
      <p:sp>
        <p:nvSpPr>
          <p:cNvPr id="3" name="Content Placeholder 2"/>
          <p:cNvSpPr>
            <a:spLocks noGrp="1"/>
          </p:cNvSpPr>
          <p:nvPr>
            <p:ph idx="1"/>
          </p:nvPr>
        </p:nvSpPr>
        <p:spPr>
          <a:xfrm>
            <a:off x="3575050" y="273050"/>
            <a:ext cx="5111750" cy="5853113"/>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Text Placeholder 3"/>
          <p:cNvSpPr>
            <a:spLocks noGrp="1"/>
          </p:cNvSpPr>
          <p:nvPr>
            <p:ph type="body" sz="half" idx="2"/>
          </p:nvPr>
        </p:nvSpPr>
        <p:spPr>
          <a:xfrm>
            <a:off x="457200" y="1435100"/>
            <a:ext cx="3008313" cy="4691063"/>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Date Placeholder 4"/>
          <p:cNvSpPr>
            <a:spLocks noGrp="1"/>
          </p:cNvSpPr>
          <p:nvPr>
            <p:ph type="dt" sz="half" idx="10"/>
          </p:nvPr>
        </p:nvSpPr>
        <p:spPr/>
        <p:txBody>
          <a:bodyPr/>
          <a:lstStyle>
            <a:lvl1pPr>
              <a:defRPr/>
            </a:lvl1pPr>
          </a:lstStyle>
          <a:p>
            <a:endParaRPr lang="en-US"/>
          </a:p>
        </p:txBody>
      </p:sp>
      <p:sp>
        <p:nvSpPr>
          <p:cNvPr id="6" name="Footer Placeholder 5"/>
          <p:cNvSpPr>
            <a:spLocks noGrp="1"/>
          </p:cNvSpPr>
          <p:nvPr>
            <p:ph type="ftr" sz="quarter" idx="11"/>
          </p:nvPr>
        </p:nvSpPr>
        <p:spPr/>
        <p:txBody>
          <a:bodyPr/>
          <a:lstStyle>
            <a:lvl1pPr>
              <a:defRPr/>
            </a:lvl1pPr>
          </a:lstStyle>
          <a:p>
            <a:endParaRPr lang="en-US"/>
          </a:p>
        </p:txBody>
      </p:sp>
      <p:sp>
        <p:nvSpPr>
          <p:cNvPr id="7" name="Slide Number Placeholder 6"/>
          <p:cNvSpPr>
            <a:spLocks noGrp="1"/>
          </p:cNvSpPr>
          <p:nvPr>
            <p:ph type="sldNum" sz="quarter" idx="12"/>
          </p:nvPr>
        </p:nvSpPr>
        <p:spPr/>
        <p:txBody>
          <a:bodyPr/>
          <a:lstStyle>
            <a:lvl1pPr>
              <a:defRPr/>
            </a:lvl1pPr>
          </a:lstStyle>
          <a:p>
            <a:fld id="{224C2DDA-193A-4E21-A879-051337F1BF41}" type="slidenum">
              <a:rPr lang="en-US"/>
              <a:pPr/>
              <a:t>‹#›</a:t>
            </a:fld>
            <a:endParaRPr lang="en-US"/>
          </a:p>
        </p:txBody>
      </p:sp>
    </p:spTree>
  </p:cSld>
  <p:clrMapOvr>
    <a:masterClrMapping/>
  </p:clrMapOvr>
  <p:transition/>
</p:sldLayout>
</file>

<file path=ppt/slideLayouts/slideLayout20.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1792288" y="4800600"/>
            <a:ext cx="5486400" cy="566738"/>
          </a:xfrm>
        </p:spPr>
        <p:txBody>
          <a:bodyPr/>
          <a:lstStyle>
            <a:lvl1pPr algn="l">
              <a:defRPr sz="2000" b="1"/>
            </a:lvl1pPr>
          </a:lstStyle>
          <a:p>
            <a:r>
              <a:rPr lang="en-US" smtClean="0"/>
              <a:t>Click to edit Master title style</a:t>
            </a:r>
            <a:endParaRPr lang="en-US"/>
          </a:p>
        </p:txBody>
      </p:sp>
      <p:sp>
        <p:nvSpPr>
          <p:cNvPr id="3" name="Picture Placeholder 2"/>
          <p:cNvSpPr>
            <a:spLocks noGrp="1"/>
          </p:cNvSpPr>
          <p:nvPr>
            <p:ph type="pic" idx="1"/>
          </p:nvPr>
        </p:nvSpPr>
        <p:spPr>
          <a:xfrm>
            <a:off x="1792288" y="612775"/>
            <a:ext cx="5486400" cy="4114800"/>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en-US"/>
          </a:p>
        </p:txBody>
      </p:sp>
      <p:sp>
        <p:nvSpPr>
          <p:cNvPr id="4" name="Text Placeholder 3"/>
          <p:cNvSpPr>
            <a:spLocks noGrp="1"/>
          </p:cNvSpPr>
          <p:nvPr>
            <p:ph type="body" sz="half" idx="2"/>
          </p:nvPr>
        </p:nvSpPr>
        <p:spPr>
          <a:xfrm>
            <a:off x="1792288" y="5367338"/>
            <a:ext cx="5486400" cy="804862"/>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Date Placeholder 4"/>
          <p:cNvSpPr>
            <a:spLocks noGrp="1"/>
          </p:cNvSpPr>
          <p:nvPr>
            <p:ph type="dt" sz="half" idx="10"/>
          </p:nvPr>
        </p:nvSpPr>
        <p:spPr/>
        <p:txBody>
          <a:bodyPr/>
          <a:lstStyle>
            <a:lvl1pPr>
              <a:defRPr/>
            </a:lvl1pPr>
          </a:lstStyle>
          <a:p>
            <a:endParaRPr lang="en-US"/>
          </a:p>
        </p:txBody>
      </p:sp>
      <p:sp>
        <p:nvSpPr>
          <p:cNvPr id="6" name="Footer Placeholder 5"/>
          <p:cNvSpPr>
            <a:spLocks noGrp="1"/>
          </p:cNvSpPr>
          <p:nvPr>
            <p:ph type="ftr" sz="quarter" idx="11"/>
          </p:nvPr>
        </p:nvSpPr>
        <p:spPr/>
        <p:txBody>
          <a:bodyPr/>
          <a:lstStyle>
            <a:lvl1pPr>
              <a:defRPr/>
            </a:lvl1pPr>
          </a:lstStyle>
          <a:p>
            <a:endParaRPr lang="en-US"/>
          </a:p>
        </p:txBody>
      </p:sp>
      <p:sp>
        <p:nvSpPr>
          <p:cNvPr id="7" name="Slide Number Placeholder 6"/>
          <p:cNvSpPr>
            <a:spLocks noGrp="1"/>
          </p:cNvSpPr>
          <p:nvPr>
            <p:ph type="sldNum" sz="quarter" idx="12"/>
          </p:nvPr>
        </p:nvSpPr>
        <p:spPr/>
        <p:txBody>
          <a:bodyPr/>
          <a:lstStyle>
            <a:lvl1pPr>
              <a:defRPr/>
            </a:lvl1pPr>
          </a:lstStyle>
          <a:p>
            <a:fld id="{9E8F375C-9800-4DE2-9F9C-08B878D68DF4}" type="slidenum">
              <a:rPr lang="en-US"/>
              <a:pPr/>
              <a:t>‹#›</a:t>
            </a:fld>
            <a:endParaRPr lang="en-US"/>
          </a:p>
        </p:txBody>
      </p:sp>
    </p:spTree>
  </p:cSld>
  <p:clrMapOvr>
    <a:masterClrMapping/>
  </p:clrMapOvr>
  <p:transition/>
</p:sldLayout>
</file>

<file path=ppt/slideLayouts/slideLayout21.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Vertical Text Placeholder 2"/>
          <p:cNvSpPr>
            <a:spLocks noGrp="1"/>
          </p:cNvSpPr>
          <p:nvPr>
            <p:ph type="body" orient="vert" idx="1"/>
          </p:nvPr>
        </p:nvSpPr>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lvl1pPr>
              <a:defRPr/>
            </a:lvl1pPr>
          </a:lstStyle>
          <a:p>
            <a:endParaRPr lang="en-US"/>
          </a:p>
        </p:txBody>
      </p:sp>
      <p:sp>
        <p:nvSpPr>
          <p:cNvPr id="5" name="Footer Placeholder 4"/>
          <p:cNvSpPr>
            <a:spLocks noGrp="1"/>
          </p:cNvSpPr>
          <p:nvPr>
            <p:ph type="ftr" sz="quarter" idx="11"/>
          </p:nvPr>
        </p:nvSpPr>
        <p:spPr/>
        <p:txBody>
          <a:bodyPr/>
          <a:lstStyle>
            <a:lvl1pPr>
              <a:defRPr/>
            </a:lvl1pPr>
          </a:lstStyle>
          <a:p>
            <a:endParaRPr lang="en-US"/>
          </a:p>
        </p:txBody>
      </p:sp>
      <p:sp>
        <p:nvSpPr>
          <p:cNvPr id="6" name="Slide Number Placeholder 5"/>
          <p:cNvSpPr>
            <a:spLocks noGrp="1"/>
          </p:cNvSpPr>
          <p:nvPr>
            <p:ph type="sldNum" sz="quarter" idx="12"/>
          </p:nvPr>
        </p:nvSpPr>
        <p:spPr/>
        <p:txBody>
          <a:bodyPr/>
          <a:lstStyle>
            <a:lvl1pPr>
              <a:defRPr/>
            </a:lvl1pPr>
          </a:lstStyle>
          <a:p>
            <a:fld id="{D7DA0CC7-2D27-4FDE-B6FB-1CC9DE29BF6C}" type="slidenum">
              <a:rPr lang="en-US"/>
              <a:pPr/>
              <a:t>‹#›</a:t>
            </a:fld>
            <a:endParaRPr lang="en-US"/>
          </a:p>
        </p:txBody>
      </p:sp>
    </p:spTree>
  </p:cSld>
  <p:clrMapOvr>
    <a:masterClrMapping/>
  </p:clrMapOvr>
  <p:transition/>
</p:sldLayout>
</file>

<file path=ppt/slideLayouts/slideLayout22.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6626225" y="274638"/>
            <a:ext cx="2055813" cy="5851525"/>
          </a:xfrm>
        </p:spPr>
        <p:txBody>
          <a:bodyPr vert="eaVert"/>
          <a:lstStyle/>
          <a:p>
            <a:r>
              <a:rPr lang="en-US" smtClean="0"/>
              <a:t>Click to edit Master title style</a:t>
            </a:r>
            <a:endParaRPr lang="en-US"/>
          </a:p>
        </p:txBody>
      </p:sp>
      <p:sp>
        <p:nvSpPr>
          <p:cNvPr id="3" name="Vertical Text Placeholder 2"/>
          <p:cNvSpPr>
            <a:spLocks noGrp="1"/>
          </p:cNvSpPr>
          <p:nvPr>
            <p:ph type="body" orient="vert" idx="1"/>
          </p:nvPr>
        </p:nvSpPr>
        <p:spPr>
          <a:xfrm>
            <a:off x="455613" y="274638"/>
            <a:ext cx="6018212" cy="5851525"/>
          </a:xfrm>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lvl1pPr>
              <a:defRPr/>
            </a:lvl1pPr>
          </a:lstStyle>
          <a:p>
            <a:endParaRPr lang="en-US"/>
          </a:p>
        </p:txBody>
      </p:sp>
      <p:sp>
        <p:nvSpPr>
          <p:cNvPr id="5" name="Footer Placeholder 4"/>
          <p:cNvSpPr>
            <a:spLocks noGrp="1"/>
          </p:cNvSpPr>
          <p:nvPr>
            <p:ph type="ftr" sz="quarter" idx="11"/>
          </p:nvPr>
        </p:nvSpPr>
        <p:spPr/>
        <p:txBody>
          <a:bodyPr/>
          <a:lstStyle>
            <a:lvl1pPr>
              <a:defRPr/>
            </a:lvl1pPr>
          </a:lstStyle>
          <a:p>
            <a:endParaRPr lang="en-US"/>
          </a:p>
        </p:txBody>
      </p:sp>
      <p:sp>
        <p:nvSpPr>
          <p:cNvPr id="6" name="Slide Number Placeholder 5"/>
          <p:cNvSpPr>
            <a:spLocks noGrp="1"/>
          </p:cNvSpPr>
          <p:nvPr>
            <p:ph type="sldNum" sz="quarter" idx="12"/>
          </p:nvPr>
        </p:nvSpPr>
        <p:spPr/>
        <p:txBody>
          <a:bodyPr/>
          <a:lstStyle>
            <a:lvl1pPr>
              <a:defRPr/>
            </a:lvl1pPr>
          </a:lstStyle>
          <a:p>
            <a:fld id="{2EF86EE8-2F6D-4B52-95E6-9E893989B7D3}" type="slidenum">
              <a:rPr lang="en-US"/>
              <a:pPr/>
              <a:t>‹#›</a:t>
            </a:fld>
            <a:endParaRPr lang="en-US"/>
          </a:p>
        </p:txBody>
      </p:sp>
    </p:spTree>
  </p:cSld>
  <p:clrMapOvr>
    <a:masterClrMapping/>
  </p:clrMapOvr>
  <p:transition/>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tags" Target="../tags/tag1.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5" Type="http://schemas.openxmlformats.org/officeDocument/2006/relationships/image" Target="../media/image1.jpeg"/><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 Id="rId14" Type="http://schemas.openxmlformats.org/officeDocument/2006/relationships/tags" Target="../tags/tag2.xml"/></Relationships>
</file>

<file path=ppt/slideMasters/_rels/slideMaster2.xml.rels><?xml version="1.0" encoding="UTF-8" standalone="yes"?>
<Relationships xmlns="http://schemas.openxmlformats.org/package/2006/relationships"><Relationship Id="rId8" Type="http://schemas.openxmlformats.org/officeDocument/2006/relationships/slideLayout" Target="../slideLayouts/slideLayout19.xml"/><Relationship Id="rId13" Type="http://schemas.openxmlformats.org/officeDocument/2006/relationships/tags" Target="../tags/tag5.xml"/><Relationship Id="rId3" Type="http://schemas.openxmlformats.org/officeDocument/2006/relationships/slideLayout" Target="../slideLayouts/slideLayout14.xml"/><Relationship Id="rId7" Type="http://schemas.openxmlformats.org/officeDocument/2006/relationships/slideLayout" Target="../slideLayouts/slideLayout18.xml"/><Relationship Id="rId12" Type="http://schemas.openxmlformats.org/officeDocument/2006/relationships/theme" Target="../theme/theme2.xml"/><Relationship Id="rId2" Type="http://schemas.openxmlformats.org/officeDocument/2006/relationships/slideLayout" Target="../slideLayouts/slideLayout13.xml"/><Relationship Id="rId1" Type="http://schemas.openxmlformats.org/officeDocument/2006/relationships/slideLayout" Target="../slideLayouts/slideLayout12.xml"/><Relationship Id="rId6" Type="http://schemas.openxmlformats.org/officeDocument/2006/relationships/slideLayout" Target="../slideLayouts/slideLayout17.xml"/><Relationship Id="rId11" Type="http://schemas.openxmlformats.org/officeDocument/2006/relationships/slideLayout" Target="../slideLayouts/slideLayout22.xml"/><Relationship Id="rId5" Type="http://schemas.openxmlformats.org/officeDocument/2006/relationships/slideLayout" Target="../slideLayouts/slideLayout16.xml"/><Relationship Id="rId15" Type="http://schemas.openxmlformats.org/officeDocument/2006/relationships/image" Target="../media/image1.jpeg"/><Relationship Id="rId10" Type="http://schemas.openxmlformats.org/officeDocument/2006/relationships/slideLayout" Target="../slideLayouts/slideLayout21.xml"/><Relationship Id="rId4" Type="http://schemas.openxmlformats.org/officeDocument/2006/relationships/slideLayout" Target="../slideLayouts/slideLayout15.xml"/><Relationship Id="rId9" Type="http://schemas.openxmlformats.org/officeDocument/2006/relationships/slideLayout" Target="../slideLayouts/slideLayout20.xml"/><Relationship Id="rId14" Type="http://schemas.openxmlformats.org/officeDocument/2006/relationships/tags" Target="../tags/tag6.xml"/></Relationships>
</file>

<file path=ppt/slideMasters/slideMaster1.xml><?xml version="1.0" encoding="utf-8"?>
<p:sldMaster xmlns:a="http://schemas.openxmlformats.org/drawingml/2006/main" xmlns:r="http://schemas.openxmlformats.org/officeDocument/2006/relationships" xmlns:p="http://schemas.openxmlformats.org/presentationml/2006/main" preserve="1">
  <p:cSld>
    <p:bg>
      <p:bgPr>
        <a:blipFill dpi="0" rotWithShape="0">
          <a:blip r:embed="rId15" cstate="print"/>
          <a:srcRect/>
          <a:stretch>
            <a:fillRect/>
          </a:stretch>
        </a:blipFill>
        <a:effectLst/>
      </p:bgPr>
    </p:bg>
    <p:spTree>
      <p:nvGrpSpPr>
        <p:cNvPr id="1" name=""/>
        <p:cNvGrpSpPr/>
        <p:nvPr/>
      </p:nvGrpSpPr>
      <p:grpSpPr>
        <a:xfrm>
          <a:off x="0" y="0"/>
          <a:ext cx="0" cy="0"/>
          <a:chOff x="0" y="0"/>
          <a:chExt cx="0" cy="0"/>
        </a:xfrm>
      </p:grpSpPr>
      <p:sp>
        <p:nvSpPr>
          <p:cNvPr id="1026" name="Rectangle 2"/>
          <p:cNvSpPr>
            <a:spLocks noGrp="1" noChangeArrowheads="1"/>
          </p:cNvSpPr>
          <p:nvPr>
            <p:ph type="title"/>
            <p:custDataLst>
              <p:tags r:id="rId13"/>
            </p:custDataLst>
          </p:nvPr>
        </p:nvSpPr>
        <p:spPr bwMode="auto">
          <a:xfrm>
            <a:off x="2703513" y="274638"/>
            <a:ext cx="6316662" cy="1143000"/>
          </a:xfrm>
          <a:prstGeom prst="rect">
            <a:avLst/>
          </a:prstGeom>
          <a:noFill/>
          <a:ln w="9525">
            <a:noFill/>
            <a:miter lim="800000"/>
            <a:headEnd/>
            <a:tailEnd/>
          </a:ln>
          <a:effectLst/>
        </p:spPr>
        <p:txBody>
          <a:bodyPr vert="horz" wrap="square" lIns="91440" tIns="45720" rIns="91440" bIns="45720" numCol="1" anchor="b" anchorCtr="0" compatLnSpc="1">
            <a:prstTxWarp prst="textNoShape">
              <a:avLst/>
            </a:prstTxWarp>
          </a:bodyPr>
          <a:lstStyle/>
          <a:p>
            <a:pPr lvl="0"/>
            <a:r>
              <a:rPr lang="en-US" smtClean="0"/>
              <a:t>Click to edit Master title style</a:t>
            </a:r>
          </a:p>
        </p:txBody>
      </p:sp>
      <p:sp>
        <p:nvSpPr>
          <p:cNvPr id="1027" name="Rectangle 3"/>
          <p:cNvSpPr>
            <a:spLocks noGrp="1" noChangeArrowheads="1"/>
          </p:cNvSpPr>
          <p:nvPr>
            <p:ph type="body" idx="1"/>
            <p:custDataLst>
              <p:tags r:id="rId14"/>
            </p:custDataLst>
          </p:nvPr>
        </p:nvSpPr>
        <p:spPr bwMode="auto">
          <a:xfrm>
            <a:off x="2693988" y="1600200"/>
            <a:ext cx="6326187" cy="4525963"/>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p>
        </p:txBody>
      </p:sp>
      <p:sp>
        <p:nvSpPr>
          <p:cNvPr id="1028" name="Rectangle 4"/>
          <p:cNvSpPr>
            <a:spLocks noGrp="1" noChangeArrowheads="1"/>
          </p:cNvSpPr>
          <p:nvPr>
            <p:ph type="dt" sz="half" idx="2"/>
          </p:nvPr>
        </p:nvSpPr>
        <p:spPr bwMode="auto">
          <a:xfrm>
            <a:off x="457200" y="6245225"/>
            <a:ext cx="2133600" cy="476250"/>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lvl1pPr>
              <a:defRPr sz="1400"/>
            </a:lvl1pPr>
          </a:lstStyle>
          <a:p>
            <a:endParaRPr lang="en-US"/>
          </a:p>
        </p:txBody>
      </p:sp>
      <p:sp>
        <p:nvSpPr>
          <p:cNvPr id="1029" name="Rectangle 5"/>
          <p:cNvSpPr>
            <a:spLocks noGrp="1" noChangeArrowheads="1"/>
          </p:cNvSpPr>
          <p:nvPr>
            <p:ph type="ftr" sz="quarter" idx="3"/>
          </p:nvPr>
        </p:nvSpPr>
        <p:spPr bwMode="auto">
          <a:xfrm>
            <a:off x="3124200" y="6245225"/>
            <a:ext cx="2895600" cy="476250"/>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lvl1pPr algn="ctr">
              <a:defRPr sz="1400"/>
            </a:lvl1pPr>
          </a:lstStyle>
          <a:p>
            <a:endParaRPr lang="en-US"/>
          </a:p>
        </p:txBody>
      </p:sp>
      <p:sp>
        <p:nvSpPr>
          <p:cNvPr id="1030" name="Rectangle 6"/>
          <p:cNvSpPr>
            <a:spLocks noGrp="1" noChangeArrowheads="1"/>
          </p:cNvSpPr>
          <p:nvPr>
            <p:ph type="sldNum" sz="quarter" idx="4"/>
          </p:nvPr>
        </p:nvSpPr>
        <p:spPr bwMode="auto">
          <a:xfrm>
            <a:off x="6553200" y="6245225"/>
            <a:ext cx="2133600" cy="476250"/>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lvl1pPr algn="r">
              <a:defRPr sz="1400"/>
            </a:lvl1pPr>
          </a:lstStyle>
          <a:p>
            <a:fld id="{F4418D17-6627-4B78-A45D-411DA6F771D6}" type="slidenum">
              <a:rPr lang="en-US"/>
              <a:pPr/>
              <a:t>‹#›</a:t>
            </a:fld>
            <a:endParaRPr lang="en-US"/>
          </a:p>
        </p:txBody>
      </p:sp>
    </p:spTree>
  </p:cSld>
  <p:clrMap bg1="lt1" tx1="dk1" bg2="lt2" tx2="dk2" accent1="accent1" accent2="accent2" accent3="accent3" accent4="accent4" accent5="accent5" accent6="accent6" hlink="hlink" folHlink="folHlink"/>
  <p:sldLayoutIdLst>
    <p:sldLayoutId id="2147483649" r:id="rId1"/>
    <p:sldLayoutId id="2147483652" r:id="rId2"/>
    <p:sldLayoutId id="2147483653" r:id="rId3"/>
    <p:sldLayoutId id="2147483654" r:id="rId4"/>
    <p:sldLayoutId id="2147483655" r:id="rId5"/>
    <p:sldLayoutId id="2147483656" r:id="rId6"/>
    <p:sldLayoutId id="2147483657" r:id="rId7"/>
    <p:sldLayoutId id="2147483658" r:id="rId8"/>
    <p:sldLayoutId id="2147483659" r:id="rId9"/>
    <p:sldLayoutId id="2147483660" r:id="rId10"/>
    <p:sldLayoutId id="2147483661" r:id="rId11"/>
  </p:sldLayoutIdLst>
  <p:transition/>
  <p:txStyles>
    <p:titleStyle>
      <a:lvl1pPr algn="l" rtl="0" eaLnBrk="1" fontAlgn="base" hangingPunct="1">
        <a:spcBef>
          <a:spcPct val="0"/>
        </a:spcBef>
        <a:spcAft>
          <a:spcPct val="0"/>
        </a:spcAft>
        <a:buClr>
          <a:schemeClr val="tx1"/>
        </a:buClr>
        <a:defRPr sz="3200">
          <a:solidFill>
            <a:schemeClr val="tx1"/>
          </a:solidFill>
          <a:latin typeface="+mj-lt"/>
          <a:ea typeface="+mj-ea"/>
          <a:cs typeface="+mj-cs"/>
        </a:defRPr>
      </a:lvl1pPr>
      <a:lvl2pPr algn="l" rtl="0" eaLnBrk="1" fontAlgn="base" hangingPunct="1">
        <a:spcBef>
          <a:spcPct val="0"/>
        </a:spcBef>
        <a:spcAft>
          <a:spcPct val="0"/>
        </a:spcAft>
        <a:buClr>
          <a:schemeClr val="tx1"/>
        </a:buClr>
        <a:defRPr sz="3200">
          <a:solidFill>
            <a:schemeClr val="tx1"/>
          </a:solidFill>
          <a:latin typeface="Arial" charset="0"/>
          <a:cs typeface="Arial" charset="0"/>
        </a:defRPr>
      </a:lvl2pPr>
      <a:lvl3pPr algn="l" rtl="0" eaLnBrk="1" fontAlgn="base" hangingPunct="1">
        <a:spcBef>
          <a:spcPct val="0"/>
        </a:spcBef>
        <a:spcAft>
          <a:spcPct val="0"/>
        </a:spcAft>
        <a:buClr>
          <a:schemeClr val="tx1"/>
        </a:buClr>
        <a:defRPr sz="3200">
          <a:solidFill>
            <a:schemeClr val="tx1"/>
          </a:solidFill>
          <a:latin typeface="Arial" charset="0"/>
          <a:cs typeface="Arial" charset="0"/>
        </a:defRPr>
      </a:lvl3pPr>
      <a:lvl4pPr algn="l" rtl="0" eaLnBrk="1" fontAlgn="base" hangingPunct="1">
        <a:spcBef>
          <a:spcPct val="0"/>
        </a:spcBef>
        <a:spcAft>
          <a:spcPct val="0"/>
        </a:spcAft>
        <a:buClr>
          <a:schemeClr val="tx1"/>
        </a:buClr>
        <a:defRPr sz="3200">
          <a:solidFill>
            <a:schemeClr val="tx1"/>
          </a:solidFill>
          <a:latin typeface="Arial" charset="0"/>
          <a:cs typeface="Arial" charset="0"/>
        </a:defRPr>
      </a:lvl4pPr>
      <a:lvl5pPr algn="l" rtl="0" eaLnBrk="1" fontAlgn="base" hangingPunct="1">
        <a:spcBef>
          <a:spcPct val="0"/>
        </a:spcBef>
        <a:spcAft>
          <a:spcPct val="0"/>
        </a:spcAft>
        <a:buClr>
          <a:schemeClr val="tx1"/>
        </a:buClr>
        <a:defRPr sz="3200">
          <a:solidFill>
            <a:schemeClr val="tx1"/>
          </a:solidFill>
          <a:latin typeface="Arial" charset="0"/>
          <a:cs typeface="Arial" charset="0"/>
        </a:defRPr>
      </a:lvl5pPr>
      <a:lvl6pPr marL="457200" algn="l" rtl="0" eaLnBrk="1" fontAlgn="base" hangingPunct="1">
        <a:spcBef>
          <a:spcPct val="0"/>
        </a:spcBef>
        <a:spcAft>
          <a:spcPct val="0"/>
        </a:spcAft>
        <a:buClr>
          <a:schemeClr val="tx1"/>
        </a:buClr>
        <a:defRPr sz="3200">
          <a:solidFill>
            <a:schemeClr val="tx1"/>
          </a:solidFill>
          <a:latin typeface="Arial" charset="0"/>
          <a:cs typeface="Arial" charset="0"/>
        </a:defRPr>
      </a:lvl6pPr>
      <a:lvl7pPr marL="914400" algn="l" rtl="0" eaLnBrk="1" fontAlgn="base" hangingPunct="1">
        <a:spcBef>
          <a:spcPct val="0"/>
        </a:spcBef>
        <a:spcAft>
          <a:spcPct val="0"/>
        </a:spcAft>
        <a:buClr>
          <a:schemeClr val="tx1"/>
        </a:buClr>
        <a:defRPr sz="3200">
          <a:solidFill>
            <a:schemeClr val="tx1"/>
          </a:solidFill>
          <a:latin typeface="Arial" charset="0"/>
          <a:cs typeface="Arial" charset="0"/>
        </a:defRPr>
      </a:lvl7pPr>
      <a:lvl8pPr marL="1371600" algn="l" rtl="0" eaLnBrk="1" fontAlgn="base" hangingPunct="1">
        <a:spcBef>
          <a:spcPct val="0"/>
        </a:spcBef>
        <a:spcAft>
          <a:spcPct val="0"/>
        </a:spcAft>
        <a:buClr>
          <a:schemeClr val="tx1"/>
        </a:buClr>
        <a:defRPr sz="3200">
          <a:solidFill>
            <a:schemeClr val="tx1"/>
          </a:solidFill>
          <a:latin typeface="Arial" charset="0"/>
          <a:cs typeface="Arial" charset="0"/>
        </a:defRPr>
      </a:lvl8pPr>
      <a:lvl9pPr marL="1828800" algn="l" rtl="0" eaLnBrk="1" fontAlgn="base" hangingPunct="1">
        <a:spcBef>
          <a:spcPct val="0"/>
        </a:spcBef>
        <a:spcAft>
          <a:spcPct val="0"/>
        </a:spcAft>
        <a:buClr>
          <a:schemeClr val="tx1"/>
        </a:buClr>
        <a:defRPr sz="3200">
          <a:solidFill>
            <a:schemeClr val="tx1"/>
          </a:solidFill>
          <a:latin typeface="Arial" charset="0"/>
          <a:cs typeface="Arial" charset="0"/>
        </a:defRPr>
      </a:lvl9pPr>
    </p:titleStyle>
    <p:bodyStyle>
      <a:lvl1pPr marL="342900" indent="-342900" algn="l" rtl="0" eaLnBrk="1" fontAlgn="base" hangingPunct="1">
        <a:spcBef>
          <a:spcPct val="20000"/>
        </a:spcBef>
        <a:spcAft>
          <a:spcPct val="0"/>
        </a:spcAft>
        <a:buClr>
          <a:schemeClr val="tx1"/>
        </a:buClr>
        <a:buChar char="•"/>
        <a:defRPr sz="2400">
          <a:solidFill>
            <a:schemeClr val="tx1"/>
          </a:solidFill>
          <a:latin typeface="+mn-lt"/>
          <a:ea typeface="+mn-ea"/>
          <a:cs typeface="+mn-cs"/>
        </a:defRPr>
      </a:lvl1pPr>
      <a:lvl2pPr marL="742950" indent="-285750" algn="l" rtl="0" eaLnBrk="1" fontAlgn="base" hangingPunct="1">
        <a:spcBef>
          <a:spcPct val="20000"/>
        </a:spcBef>
        <a:spcAft>
          <a:spcPct val="0"/>
        </a:spcAft>
        <a:buClr>
          <a:schemeClr val="tx1"/>
        </a:buClr>
        <a:buChar char="•"/>
        <a:defRPr sz="2400">
          <a:solidFill>
            <a:schemeClr val="tx1"/>
          </a:solidFill>
          <a:latin typeface="+mn-lt"/>
          <a:cs typeface="+mn-cs"/>
        </a:defRPr>
      </a:lvl2pPr>
      <a:lvl3pPr marL="1143000" indent="-228600" algn="l" rtl="0" eaLnBrk="1" fontAlgn="base" hangingPunct="1">
        <a:spcBef>
          <a:spcPct val="20000"/>
        </a:spcBef>
        <a:spcAft>
          <a:spcPct val="0"/>
        </a:spcAft>
        <a:buClr>
          <a:schemeClr val="tx1"/>
        </a:buClr>
        <a:buChar char="•"/>
        <a:defRPr sz="2400">
          <a:solidFill>
            <a:schemeClr val="tx1"/>
          </a:solidFill>
          <a:latin typeface="+mn-lt"/>
          <a:cs typeface="+mn-cs"/>
        </a:defRPr>
      </a:lvl3pPr>
      <a:lvl4pPr marL="1600200" indent="-228600" algn="l" rtl="0" eaLnBrk="1" fontAlgn="base" hangingPunct="1">
        <a:spcBef>
          <a:spcPct val="20000"/>
        </a:spcBef>
        <a:spcAft>
          <a:spcPct val="0"/>
        </a:spcAft>
        <a:buClr>
          <a:schemeClr val="tx1"/>
        </a:buClr>
        <a:buChar char="•"/>
        <a:defRPr sz="2400">
          <a:solidFill>
            <a:schemeClr val="tx1"/>
          </a:solidFill>
          <a:latin typeface="+mn-lt"/>
          <a:cs typeface="+mn-cs"/>
        </a:defRPr>
      </a:lvl4pPr>
      <a:lvl5pPr marL="2057400" indent="-228600" algn="l" rtl="0" eaLnBrk="1" fontAlgn="base" hangingPunct="1">
        <a:spcBef>
          <a:spcPct val="20000"/>
        </a:spcBef>
        <a:spcAft>
          <a:spcPct val="0"/>
        </a:spcAft>
        <a:buClr>
          <a:schemeClr val="tx1"/>
        </a:buClr>
        <a:buChar char="•"/>
        <a:defRPr sz="2400">
          <a:solidFill>
            <a:schemeClr val="tx1"/>
          </a:solidFill>
          <a:latin typeface="+mn-lt"/>
          <a:cs typeface="+mn-cs"/>
        </a:defRPr>
      </a:lvl5pPr>
      <a:lvl6pPr marL="2514600" indent="-228600" algn="l" rtl="0" eaLnBrk="1" fontAlgn="base" hangingPunct="1">
        <a:spcBef>
          <a:spcPct val="20000"/>
        </a:spcBef>
        <a:spcAft>
          <a:spcPct val="0"/>
        </a:spcAft>
        <a:buClr>
          <a:schemeClr val="tx1"/>
        </a:buClr>
        <a:buChar char="•"/>
        <a:defRPr sz="2400">
          <a:solidFill>
            <a:schemeClr val="tx1"/>
          </a:solidFill>
          <a:latin typeface="+mn-lt"/>
          <a:cs typeface="+mn-cs"/>
        </a:defRPr>
      </a:lvl6pPr>
      <a:lvl7pPr marL="2971800" indent="-228600" algn="l" rtl="0" eaLnBrk="1" fontAlgn="base" hangingPunct="1">
        <a:spcBef>
          <a:spcPct val="20000"/>
        </a:spcBef>
        <a:spcAft>
          <a:spcPct val="0"/>
        </a:spcAft>
        <a:buClr>
          <a:schemeClr val="tx1"/>
        </a:buClr>
        <a:buChar char="•"/>
        <a:defRPr sz="2400">
          <a:solidFill>
            <a:schemeClr val="tx1"/>
          </a:solidFill>
          <a:latin typeface="+mn-lt"/>
          <a:cs typeface="+mn-cs"/>
        </a:defRPr>
      </a:lvl7pPr>
      <a:lvl8pPr marL="3429000" indent="-228600" algn="l" rtl="0" eaLnBrk="1" fontAlgn="base" hangingPunct="1">
        <a:spcBef>
          <a:spcPct val="20000"/>
        </a:spcBef>
        <a:spcAft>
          <a:spcPct val="0"/>
        </a:spcAft>
        <a:buClr>
          <a:schemeClr val="tx1"/>
        </a:buClr>
        <a:buChar char="•"/>
        <a:defRPr sz="2400">
          <a:solidFill>
            <a:schemeClr val="tx1"/>
          </a:solidFill>
          <a:latin typeface="+mn-lt"/>
          <a:cs typeface="+mn-cs"/>
        </a:defRPr>
      </a:lvl8pPr>
      <a:lvl9pPr marL="3886200" indent="-228600" algn="l" rtl="0" eaLnBrk="1" fontAlgn="base" hangingPunct="1">
        <a:spcBef>
          <a:spcPct val="20000"/>
        </a:spcBef>
        <a:spcAft>
          <a:spcPct val="0"/>
        </a:spcAft>
        <a:buClr>
          <a:schemeClr val="tx1"/>
        </a:buClr>
        <a:buChar char="•"/>
        <a:defRPr sz="2400">
          <a:solidFill>
            <a:schemeClr val="tx1"/>
          </a:solidFill>
          <a:latin typeface="+mn-lt"/>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Masters/slideMaster2.xml><?xml version="1.0" encoding="utf-8"?>
<p:sldMaster xmlns:a="http://schemas.openxmlformats.org/drawingml/2006/main" xmlns:r="http://schemas.openxmlformats.org/officeDocument/2006/relationships" xmlns:p="http://schemas.openxmlformats.org/presentationml/2006/main" preserve="1">
  <p:cSld>
    <p:bg>
      <p:bgPr>
        <a:blipFill dpi="0" rotWithShape="0">
          <a:blip r:embed="rId15" cstate="print"/>
          <a:srcRect/>
          <a:stretch>
            <a:fillRect/>
          </a:stretch>
        </a:blipFill>
        <a:effectLst/>
      </p:bgPr>
    </p:bg>
    <p:spTree>
      <p:nvGrpSpPr>
        <p:cNvPr id="1" name=""/>
        <p:cNvGrpSpPr/>
        <p:nvPr/>
      </p:nvGrpSpPr>
      <p:grpSpPr>
        <a:xfrm>
          <a:off x="0" y="0"/>
          <a:ext cx="0" cy="0"/>
          <a:chOff x="0" y="0"/>
          <a:chExt cx="0" cy="0"/>
        </a:xfrm>
      </p:grpSpPr>
      <p:sp>
        <p:nvSpPr>
          <p:cNvPr id="28674" name="Rectangle 2"/>
          <p:cNvSpPr>
            <a:spLocks noChangeArrowheads="1"/>
          </p:cNvSpPr>
          <p:nvPr/>
        </p:nvSpPr>
        <p:spPr bwMode="auto">
          <a:xfrm>
            <a:off x="136525" y="136525"/>
            <a:ext cx="8866188" cy="6581775"/>
          </a:xfrm>
          <a:prstGeom prst="rect">
            <a:avLst/>
          </a:prstGeom>
          <a:solidFill>
            <a:schemeClr val="bg1">
              <a:alpha val="50000"/>
            </a:schemeClr>
          </a:solidFill>
          <a:ln w="9525">
            <a:noFill/>
            <a:miter lim="800000"/>
            <a:headEnd/>
            <a:tailEnd/>
          </a:ln>
          <a:effectLst/>
        </p:spPr>
        <p:txBody>
          <a:bodyPr wrap="none" anchor="ctr"/>
          <a:lstStyle/>
          <a:p>
            <a:endParaRPr lang="en-US"/>
          </a:p>
        </p:txBody>
      </p:sp>
      <p:sp>
        <p:nvSpPr>
          <p:cNvPr id="28675" name="Rectangle 3"/>
          <p:cNvSpPr>
            <a:spLocks noGrp="1" noChangeArrowheads="1"/>
          </p:cNvSpPr>
          <p:nvPr>
            <p:ph type="title"/>
            <p:custDataLst>
              <p:tags r:id="rId13"/>
            </p:custDataLst>
          </p:nvPr>
        </p:nvSpPr>
        <p:spPr bwMode="auto">
          <a:xfrm>
            <a:off x="455613" y="274638"/>
            <a:ext cx="8226425" cy="1143000"/>
          </a:xfrm>
          <a:prstGeom prst="rect">
            <a:avLst/>
          </a:prstGeom>
          <a:noFill/>
          <a:ln w="9525">
            <a:noFill/>
            <a:miter lim="800000"/>
            <a:headEnd/>
            <a:tailEnd/>
          </a:ln>
          <a:effectLst/>
        </p:spPr>
        <p:txBody>
          <a:bodyPr vert="horz" wrap="square" lIns="91440" tIns="45720" rIns="91440" bIns="45720" numCol="1" anchor="b" anchorCtr="0" compatLnSpc="1">
            <a:prstTxWarp prst="textNoShape">
              <a:avLst/>
            </a:prstTxWarp>
          </a:bodyPr>
          <a:lstStyle/>
          <a:p>
            <a:pPr lvl="0"/>
            <a:r>
              <a:rPr lang="en-US" smtClean="0"/>
              <a:t>Click to edit Master title style</a:t>
            </a:r>
          </a:p>
        </p:txBody>
      </p:sp>
      <p:sp>
        <p:nvSpPr>
          <p:cNvPr id="28676" name="Rectangle 4"/>
          <p:cNvSpPr>
            <a:spLocks noGrp="1" noChangeArrowheads="1"/>
          </p:cNvSpPr>
          <p:nvPr>
            <p:ph type="body" idx="1"/>
            <p:custDataLst>
              <p:tags r:id="rId14"/>
            </p:custDataLst>
          </p:nvPr>
        </p:nvSpPr>
        <p:spPr bwMode="auto">
          <a:xfrm>
            <a:off x="455613" y="1600200"/>
            <a:ext cx="8226425" cy="4525963"/>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p>
        </p:txBody>
      </p:sp>
      <p:sp>
        <p:nvSpPr>
          <p:cNvPr id="28677" name="Rectangle 5"/>
          <p:cNvSpPr>
            <a:spLocks noGrp="1" noChangeArrowheads="1"/>
          </p:cNvSpPr>
          <p:nvPr>
            <p:ph type="dt" sz="half" idx="2"/>
          </p:nvPr>
        </p:nvSpPr>
        <p:spPr bwMode="auto">
          <a:xfrm>
            <a:off x="457200" y="6245225"/>
            <a:ext cx="2133600" cy="476250"/>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lvl1pPr>
              <a:defRPr sz="1400"/>
            </a:lvl1pPr>
          </a:lstStyle>
          <a:p>
            <a:endParaRPr lang="en-US"/>
          </a:p>
        </p:txBody>
      </p:sp>
      <p:sp>
        <p:nvSpPr>
          <p:cNvPr id="28678" name="Rectangle 6"/>
          <p:cNvSpPr>
            <a:spLocks noGrp="1" noChangeArrowheads="1"/>
          </p:cNvSpPr>
          <p:nvPr>
            <p:ph type="ftr" sz="quarter" idx="3"/>
          </p:nvPr>
        </p:nvSpPr>
        <p:spPr bwMode="auto">
          <a:xfrm>
            <a:off x="3124200" y="6245225"/>
            <a:ext cx="2895600" cy="476250"/>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lvl1pPr algn="ctr">
              <a:defRPr sz="1400"/>
            </a:lvl1pPr>
          </a:lstStyle>
          <a:p>
            <a:endParaRPr lang="en-US"/>
          </a:p>
        </p:txBody>
      </p:sp>
      <p:sp>
        <p:nvSpPr>
          <p:cNvPr id="28679" name="Rectangle 7"/>
          <p:cNvSpPr>
            <a:spLocks noGrp="1" noChangeArrowheads="1"/>
          </p:cNvSpPr>
          <p:nvPr>
            <p:ph type="sldNum" sz="quarter" idx="4"/>
          </p:nvPr>
        </p:nvSpPr>
        <p:spPr bwMode="auto">
          <a:xfrm>
            <a:off x="6553200" y="6245225"/>
            <a:ext cx="2133600" cy="476250"/>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lvl1pPr algn="r">
              <a:defRPr sz="1400"/>
            </a:lvl1pPr>
          </a:lstStyle>
          <a:p>
            <a:fld id="{D97334E3-3786-4220-8DD0-C4007747D922}" type="slidenum">
              <a:rPr lang="en-US"/>
              <a:pPr/>
              <a:t>‹#›</a:t>
            </a:fld>
            <a:endParaRPr lang="en-US"/>
          </a:p>
        </p:txBody>
      </p:sp>
    </p:spTree>
  </p:cSld>
  <p:clrMap bg1="lt1" tx1="dk1" bg2="lt2" tx2="dk2" accent1="accent1" accent2="accent2" accent3="accent3" accent4="accent4" accent5="accent5" accent6="accent6" hlink="hlink" folHlink="folHlink"/>
  <p:sldLayoutIdLst>
    <p:sldLayoutId id="2147483651" r:id="rId1"/>
    <p:sldLayoutId id="2147483662" r:id="rId2"/>
    <p:sldLayoutId id="2147483663" r:id="rId3"/>
    <p:sldLayoutId id="2147483664" r:id="rId4"/>
    <p:sldLayoutId id="2147483665" r:id="rId5"/>
    <p:sldLayoutId id="2147483666" r:id="rId6"/>
    <p:sldLayoutId id="2147483667" r:id="rId7"/>
    <p:sldLayoutId id="2147483668" r:id="rId8"/>
    <p:sldLayoutId id="2147483669" r:id="rId9"/>
    <p:sldLayoutId id="2147483670" r:id="rId10"/>
    <p:sldLayoutId id="2147483671" r:id="rId11"/>
  </p:sldLayoutIdLst>
  <p:transition/>
  <p:txStyles>
    <p:titleStyle>
      <a:lvl1pPr algn="l" rtl="0" fontAlgn="base">
        <a:spcBef>
          <a:spcPct val="0"/>
        </a:spcBef>
        <a:spcAft>
          <a:spcPct val="0"/>
        </a:spcAft>
        <a:buClr>
          <a:schemeClr val="tx1"/>
        </a:buClr>
        <a:defRPr sz="3200">
          <a:solidFill>
            <a:schemeClr val="tx1"/>
          </a:solidFill>
          <a:latin typeface="+mj-lt"/>
          <a:ea typeface="+mj-ea"/>
          <a:cs typeface="+mj-cs"/>
        </a:defRPr>
      </a:lvl1pPr>
      <a:lvl2pPr algn="l" rtl="0" fontAlgn="base">
        <a:spcBef>
          <a:spcPct val="0"/>
        </a:spcBef>
        <a:spcAft>
          <a:spcPct val="0"/>
        </a:spcAft>
        <a:buClr>
          <a:schemeClr val="tx1"/>
        </a:buClr>
        <a:defRPr sz="3200">
          <a:solidFill>
            <a:schemeClr val="tx1"/>
          </a:solidFill>
          <a:latin typeface="Arial" charset="0"/>
        </a:defRPr>
      </a:lvl2pPr>
      <a:lvl3pPr algn="l" rtl="0" fontAlgn="base">
        <a:spcBef>
          <a:spcPct val="0"/>
        </a:spcBef>
        <a:spcAft>
          <a:spcPct val="0"/>
        </a:spcAft>
        <a:buClr>
          <a:schemeClr val="tx1"/>
        </a:buClr>
        <a:defRPr sz="3200">
          <a:solidFill>
            <a:schemeClr val="tx1"/>
          </a:solidFill>
          <a:latin typeface="Arial" charset="0"/>
        </a:defRPr>
      </a:lvl3pPr>
      <a:lvl4pPr algn="l" rtl="0" fontAlgn="base">
        <a:spcBef>
          <a:spcPct val="0"/>
        </a:spcBef>
        <a:spcAft>
          <a:spcPct val="0"/>
        </a:spcAft>
        <a:buClr>
          <a:schemeClr val="tx1"/>
        </a:buClr>
        <a:defRPr sz="3200">
          <a:solidFill>
            <a:schemeClr val="tx1"/>
          </a:solidFill>
          <a:latin typeface="Arial" charset="0"/>
        </a:defRPr>
      </a:lvl4pPr>
      <a:lvl5pPr algn="l" rtl="0" fontAlgn="base">
        <a:spcBef>
          <a:spcPct val="0"/>
        </a:spcBef>
        <a:spcAft>
          <a:spcPct val="0"/>
        </a:spcAft>
        <a:buClr>
          <a:schemeClr val="tx1"/>
        </a:buClr>
        <a:defRPr sz="3200">
          <a:solidFill>
            <a:schemeClr val="tx1"/>
          </a:solidFill>
          <a:latin typeface="Arial" charset="0"/>
        </a:defRPr>
      </a:lvl5pPr>
      <a:lvl6pPr marL="457200" algn="l" rtl="0" fontAlgn="base">
        <a:spcBef>
          <a:spcPct val="0"/>
        </a:spcBef>
        <a:spcAft>
          <a:spcPct val="0"/>
        </a:spcAft>
        <a:buClr>
          <a:schemeClr val="tx1"/>
        </a:buClr>
        <a:defRPr sz="3200">
          <a:solidFill>
            <a:schemeClr val="tx1"/>
          </a:solidFill>
          <a:latin typeface="Arial" charset="0"/>
        </a:defRPr>
      </a:lvl6pPr>
      <a:lvl7pPr marL="914400" algn="l" rtl="0" fontAlgn="base">
        <a:spcBef>
          <a:spcPct val="0"/>
        </a:spcBef>
        <a:spcAft>
          <a:spcPct val="0"/>
        </a:spcAft>
        <a:buClr>
          <a:schemeClr val="tx1"/>
        </a:buClr>
        <a:defRPr sz="3200">
          <a:solidFill>
            <a:schemeClr val="tx1"/>
          </a:solidFill>
          <a:latin typeface="Arial" charset="0"/>
        </a:defRPr>
      </a:lvl7pPr>
      <a:lvl8pPr marL="1371600" algn="l" rtl="0" fontAlgn="base">
        <a:spcBef>
          <a:spcPct val="0"/>
        </a:spcBef>
        <a:spcAft>
          <a:spcPct val="0"/>
        </a:spcAft>
        <a:buClr>
          <a:schemeClr val="tx1"/>
        </a:buClr>
        <a:defRPr sz="3200">
          <a:solidFill>
            <a:schemeClr val="tx1"/>
          </a:solidFill>
          <a:latin typeface="Arial" charset="0"/>
        </a:defRPr>
      </a:lvl8pPr>
      <a:lvl9pPr marL="1828800" algn="l" rtl="0" fontAlgn="base">
        <a:spcBef>
          <a:spcPct val="0"/>
        </a:spcBef>
        <a:spcAft>
          <a:spcPct val="0"/>
        </a:spcAft>
        <a:buClr>
          <a:schemeClr val="tx1"/>
        </a:buClr>
        <a:defRPr sz="3200">
          <a:solidFill>
            <a:schemeClr val="tx1"/>
          </a:solidFill>
          <a:latin typeface="Arial" charset="0"/>
        </a:defRPr>
      </a:lvl9pPr>
    </p:titleStyle>
    <p:bodyStyle>
      <a:lvl1pPr marL="342900" indent="-342900" algn="l" rtl="0" fontAlgn="base">
        <a:spcBef>
          <a:spcPct val="20000"/>
        </a:spcBef>
        <a:spcAft>
          <a:spcPct val="0"/>
        </a:spcAft>
        <a:buClr>
          <a:schemeClr val="tx1"/>
        </a:buClr>
        <a:buChar char="•"/>
        <a:defRPr sz="2400">
          <a:solidFill>
            <a:schemeClr val="tx1"/>
          </a:solidFill>
          <a:latin typeface="+mn-lt"/>
          <a:ea typeface="+mn-ea"/>
          <a:cs typeface="+mn-cs"/>
        </a:defRPr>
      </a:lvl1pPr>
      <a:lvl2pPr marL="742950" indent="-285750" algn="l" rtl="0" fontAlgn="base">
        <a:spcBef>
          <a:spcPct val="20000"/>
        </a:spcBef>
        <a:spcAft>
          <a:spcPct val="0"/>
        </a:spcAft>
        <a:buClr>
          <a:schemeClr val="tx1"/>
        </a:buClr>
        <a:buChar char="•"/>
        <a:defRPr sz="2400">
          <a:solidFill>
            <a:schemeClr val="tx1"/>
          </a:solidFill>
          <a:latin typeface="+mn-lt"/>
        </a:defRPr>
      </a:lvl2pPr>
      <a:lvl3pPr marL="1143000" indent="-228600" algn="l" rtl="0" fontAlgn="base">
        <a:spcBef>
          <a:spcPct val="20000"/>
        </a:spcBef>
        <a:spcAft>
          <a:spcPct val="0"/>
        </a:spcAft>
        <a:buClr>
          <a:schemeClr val="tx1"/>
        </a:buClr>
        <a:buChar char="•"/>
        <a:defRPr sz="2400">
          <a:solidFill>
            <a:schemeClr val="tx1"/>
          </a:solidFill>
          <a:latin typeface="+mn-lt"/>
        </a:defRPr>
      </a:lvl3pPr>
      <a:lvl4pPr marL="1600200" indent="-228600" algn="l" rtl="0" fontAlgn="base">
        <a:spcBef>
          <a:spcPct val="20000"/>
        </a:spcBef>
        <a:spcAft>
          <a:spcPct val="0"/>
        </a:spcAft>
        <a:buClr>
          <a:schemeClr val="tx1"/>
        </a:buClr>
        <a:buChar char="•"/>
        <a:defRPr sz="2400">
          <a:solidFill>
            <a:schemeClr val="tx1"/>
          </a:solidFill>
          <a:latin typeface="+mn-lt"/>
        </a:defRPr>
      </a:lvl4pPr>
      <a:lvl5pPr marL="2057400" indent="-228600" algn="l" rtl="0" fontAlgn="base">
        <a:spcBef>
          <a:spcPct val="20000"/>
        </a:spcBef>
        <a:spcAft>
          <a:spcPct val="0"/>
        </a:spcAft>
        <a:buClr>
          <a:schemeClr val="tx1"/>
        </a:buClr>
        <a:buChar char="•"/>
        <a:defRPr sz="2400">
          <a:solidFill>
            <a:schemeClr val="tx1"/>
          </a:solidFill>
          <a:latin typeface="+mn-lt"/>
        </a:defRPr>
      </a:lvl5pPr>
      <a:lvl6pPr marL="2514600" indent="-228600" algn="l" rtl="0" fontAlgn="base">
        <a:spcBef>
          <a:spcPct val="20000"/>
        </a:spcBef>
        <a:spcAft>
          <a:spcPct val="0"/>
        </a:spcAft>
        <a:buClr>
          <a:schemeClr val="tx1"/>
        </a:buClr>
        <a:buChar char="•"/>
        <a:defRPr sz="2400">
          <a:solidFill>
            <a:schemeClr val="tx1"/>
          </a:solidFill>
          <a:latin typeface="+mn-lt"/>
        </a:defRPr>
      </a:lvl6pPr>
      <a:lvl7pPr marL="2971800" indent="-228600" algn="l" rtl="0" fontAlgn="base">
        <a:spcBef>
          <a:spcPct val="20000"/>
        </a:spcBef>
        <a:spcAft>
          <a:spcPct val="0"/>
        </a:spcAft>
        <a:buClr>
          <a:schemeClr val="tx1"/>
        </a:buClr>
        <a:buChar char="•"/>
        <a:defRPr sz="2400">
          <a:solidFill>
            <a:schemeClr val="tx1"/>
          </a:solidFill>
          <a:latin typeface="+mn-lt"/>
        </a:defRPr>
      </a:lvl7pPr>
      <a:lvl8pPr marL="3429000" indent="-228600" algn="l" rtl="0" fontAlgn="base">
        <a:spcBef>
          <a:spcPct val="20000"/>
        </a:spcBef>
        <a:spcAft>
          <a:spcPct val="0"/>
        </a:spcAft>
        <a:buClr>
          <a:schemeClr val="tx1"/>
        </a:buClr>
        <a:buChar char="•"/>
        <a:defRPr sz="2400">
          <a:solidFill>
            <a:schemeClr val="tx1"/>
          </a:solidFill>
          <a:latin typeface="+mn-lt"/>
        </a:defRPr>
      </a:lvl8pPr>
      <a:lvl9pPr marL="3886200" indent="-228600" algn="l" rtl="0" fontAlgn="base">
        <a:spcBef>
          <a:spcPct val="20000"/>
        </a:spcBef>
        <a:spcAft>
          <a:spcPct val="0"/>
        </a:spcAft>
        <a:buClr>
          <a:schemeClr val="tx1"/>
        </a:buClr>
        <a:buChar char="•"/>
        <a:defRPr sz="2400">
          <a:solidFill>
            <a:schemeClr val="tx1"/>
          </a:solidFill>
          <a:latin typeface="+mn-lt"/>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2" Type="http://schemas.openxmlformats.org/officeDocument/2006/relationships/image" Target="../media/image4.png"/><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2" Type="http://schemas.openxmlformats.org/officeDocument/2006/relationships/image" Target="../media/image5.png"/><Relationship Id="rId1" Type="http://schemas.openxmlformats.org/officeDocument/2006/relationships/slideLayout" Target="../slideLayouts/slideLayout12.xml"/></Relationships>
</file>

<file path=ppt/slides/_rels/slide4.xml.rels><?xml version="1.0" encoding="UTF-8" standalone="yes"?>
<Relationships xmlns="http://schemas.openxmlformats.org/package/2006/relationships"><Relationship Id="rId2" Type="http://schemas.openxmlformats.org/officeDocument/2006/relationships/image" Target="../media/image6.png"/><Relationship Id="rId1" Type="http://schemas.openxmlformats.org/officeDocument/2006/relationships/slideLayout" Target="../slideLayouts/slideLayout13.xml"/></Relationships>
</file>

<file path=ppt/slides/_rels/slide5.xml.rels><?xml version="1.0" encoding="UTF-8" standalone="yes"?>
<Relationships xmlns="http://schemas.openxmlformats.org/package/2006/relationships"><Relationship Id="rId2" Type="http://schemas.openxmlformats.org/officeDocument/2006/relationships/image" Target="../media/image7.png"/><Relationship Id="rId1" Type="http://schemas.openxmlformats.org/officeDocument/2006/relationships/slideLayout" Target="../slideLayouts/slideLayout18.xml"/></Relationships>
</file>

<file path=ppt/slides/_rels/slide6.xml.rels><?xml version="1.0" encoding="UTF-8" standalone="yes"?>
<Relationships xmlns="http://schemas.openxmlformats.org/package/2006/relationships"><Relationship Id="rId2" Type="http://schemas.openxmlformats.org/officeDocument/2006/relationships/image" Target="../media/image8.png"/><Relationship Id="rId1" Type="http://schemas.openxmlformats.org/officeDocument/2006/relationships/slideLayout" Target="../slideLayouts/slideLayout18.xml"/></Relationships>
</file>

<file path=ppt/slides/_rels/slide7.xml.rels><?xml version="1.0" encoding="UTF-8" standalone="yes"?>
<Relationships xmlns="http://schemas.openxmlformats.org/package/2006/relationships"><Relationship Id="rId3" Type="http://schemas.openxmlformats.org/officeDocument/2006/relationships/image" Target="../media/image10.png"/><Relationship Id="rId2" Type="http://schemas.openxmlformats.org/officeDocument/2006/relationships/image" Target="../media/image9.png"/><Relationship Id="rId1" Type="http://schemas.openxmlformats.org/officeDocument/2006/relationships/slideLayout" Target="../slideLayouts/slideLayout18.xml"/></Relationships>
</file>

<file path=ppt/slides/_rels/slide8.xml.rels><?xml version="1.0" encoding="UTF-8" standalone="yes"?>
<Relationships xmlns="http://schemas.openxmlformats.org/package/2006/relationships"><Relationship Id="rId2" Type="http://schemas.openxmlformats.org/officeDocument/2006/relationships/image" Target="../media/image11.png"/><Relationship Id="rId1" Type="http://schemas.openxmlformats.org/officeDocument/2006/relationships/slideLayout" Target="../slideLayouts/slideLayout18.xml"/></Relationships>
</file>

<file path=ppt/slides/_rels/slide9.xml.rels><?xml version="1.0" encoding="UTF-8" standalone="yes"?>
<Relationships xmlns="http://schemas.openxmlformats.org/package/2006/relationships"><Relationship Id="rId2" Type="http://schemas.openxmlformats.org/officeDocument/2006/relationships/image" Target="../media/image12.png"/><Relationship Id="rId1" Type="http://schemas.openxmlformats.org/officeDocument/2006/relationships/slideLayout" Target="../slideLayouts/slideLayout18.xml"/></Relationships>
</file>

<file path=ppt/slides/_rels/slide10.xml.rels><?xml version="1.0" encoding="UTF-8" standalone="yes"?>
<Relationships xmlns="http://schemas.openxmlformats.org/package/2006/relationships"><Relationship Id="rId2" Type="http://schemas.openxmlformats.org/officeDocument/2006/relationships/image" Target="../media/image13.png"/><Relationship Id="rId1" Type="http://schemas.openxmlformats.org/officeDocument/2006/relationships/slideLayout" Target="../slideLayouts/slideLayout18.xml"/></Relationships>
</file>

<file path=ppt/slides/_rels/slide11.xml.rels><?xml version="1.0" encoding="UTF-8" standalone="yes"?>
<Relationships xmlns="http://schemas.openxmlformats.org/package/2006/relationships"><Relationship Id="rId2" Type="http://schemas.openxmlformats.org/officeDocument/2006/relationships/image" Target="../media/image14.png"/><Relationship Id="rId1" Type="http://schemas.openxmlformats.org/officeDocument/2006/relationships/slideLayout" Target="../slideLayouts/slideLayout14.xml"/></Relationships>
</file>

<file path=ppt/slides/_rels/slide12.xml.rels><?xml version="1.0" encoding="UTF-8" standalone="yes"?>
<Relationships xmlns="http://schemas.openxmlformats.org/package/2006/relationships"><Relationship Id="rId2" Type="http://schemas.openxmlformats.org/officeDocument/2006/relationships/image" Target="../media/image15.png"/><Relationship Id="rId1" Type="http://schemas.openxmlformats.org/officeDocument/2006/relationships/slideLayout" Target="../slideLayouts/slideLayout18.xml"/></Relationships>
</file>

<file path=ppt/slides/_rels/slide13.xml.rels><?xml version="1.0" encoding="UTF-8" standalone="yes"?>
<Relationships xmlns="http://schemas.openxmlformats.org/package/2006/relationships"><Relationship Id="rId2" Type="http://schemas.openxmlformats.org/officeDocument/2006/relationships/image" Target="../media/image16.png"/><Relationship Id="rId1" Type="http://schemas.openxmlformats.org/officeDocument/2006/relationships/slideLayout" Target="../slideLayouts/slideLayout17.xml"/></Relationships>
</file>

<file path=ppt/slides/_rels/slide14.xml.rels><?xml version="1.0" encoding="UTF-8" standalone="yes"?>
<Relationships xmlns="http://schemas.openxmlformats.org/package/2006/relationships"><Relationship Id="rId2" Type="http://schemas.openxmlformats.org/officeDocument/2006/relationships/image" Target="../media/image17.png"/><Relationship Id="rId1" Type="http://schemas.openxmlformats.org/officeDocument/2006/relationships/slideLayout" Target="../slideLayouts/slideLayout17.xml"/></Relationships>
</file>

<file path=ppt/slides/_rels/slide15.xml.rels><?xml version="1.0" encoding="UTF-8" standalone="yes"?>
<Relationships xmlns="http://schemas.openxmlformats.org/package/2006/relationships"><Relationship Id="rId2" Type="http://schemas.openxmlformats.org/officeDocument/2006/relationships/image" Target="../media/image18.png"/><Relationship Id="rId1" Type="http://schemas.openxmlformats.org/officeDocument/2006/relationships/slideLayout" Target="../slideLayouts/slideLayout17.xml"/></Relationships>
</file>

<file path=ppt/slides/_rels/slide16.xml.rels><?xml version="1.0" encoding="UTF-8" standalone="yes"?>
<Relationships xmlns="http://schemas.openxmlformats.org/package/2006/relationships"><Relationship Id="rId2" Type="http://schemas.openxmlformats.org/officeDocument/2006/relationships/image" Target="../media/image19.png"/><Relationship Id="rId1" Type="http://schemas.openxmlformats.org/officeDocument/2006/relationships/slideLayout" Target="../slideLayouts/slideLayout17.xml"/></Relationships>
</file>

<file path=ppt/slides/_rels/slide17.xml.rels><?xml version="1.0" encoding="UTF-8" standalone="yes"?>
<Relationships xmlns="http://schemas.openxmlformats.org/package/2006/relationships"><Relationship Id="rId2" Type="http://schemas.openxmlformats.org/officeDocument/2006/relationships/image" Target="../media/image20.png"/><Relationship Id="rId1" Type="http://schemas.openxmlformats.org/officeDocument/2006/relationships/slideLayout" Target="../slideLayouts/slideLayout17.xml"/></Relationships>
</file>

<file path=ppt/slides/_rels/slide18.xml.rels><?xml version="1.0" encoding="UTF-8" standalone="yes"?>
<Relationships xmlns="http://schemas.openxmlformats.org/package/2006/relationships"><Relationship Id="rId2" Type="http://schemas.openxmlformats.org/officeDocument/2006/relationships/image" Target="../media/image21.png"/><Relationship Id="rId1" Type="http://schemas.openxmlformats.org/officeDocument/2006/relationships/slideLayout" Target="../slideLayouts/slideLayout17.xml"/></Relationships>
</file>

<file path=ppt/slides/_rels/slide19.xml.rels><?xml version="1.0" encoding="UTF-8" standalone="yes"?>
<Relationships xmlns="http://schemas.openxmlformats.org/package/2006/relationships"><Relationship Id="rId2" Type="http://schemas.openxmlformats.org/officeDocument/2006/relationships/image" Target="../media/image22.png"/><Relationship Id="rId1" Type="http://schemas.openxmlformats.org/officeDocument/2006/relationships/slideLayout" Target="../slideLayouts/slideLayout17.xml"/></Relationships>
</file>

<file path=ppt/slides/_rels/slide20.xml.rels><?xml version="1.0" encoding="UTF-8" standalone="yes"?>
<Relationships xmlns="http://schemas.openxmlformats.org/package/2006/relationships"><Relationship Id="rId2" Type="http://schemas.openxmlformats.org/officeDocument/2006/relationships/image" Target="../media/image23.png"/><Relationship Id="rId1" Type="http://schemas.openxmlformats.org/officeDocument/2006/relationships/slideLayout" Target="../slideLayouts/slideLayout17.xml"/></Relationships>
</file>

<file path=ppt/slides/_rels/slide21.xml.rels><?xml version="1.0" encoding="UTF-8" standalone="yes"?>
<Relationships xmlns="http://schemas.openxmlformats.org/package/2006/relationships"><Relationship Id="rId2" Type="http://schemas.openxmlformats.org/officeDocument/2006/relationships/image" Target="../media/image24.png"/><Relationship Id="rId1" Type="http://schemas.openxmlformats.org/officeDocument/2006/relationships/slideLayout" Target="../slideLayouts/slideLayout17.xml"/></Relationships>
</file>

<file path=ppt/slides/_rels/slide22.xml.rels><?xml version="1.0" encoding="UTF-8" standalone="yes"?>
<Relationships xmlns="http://schemas.openxmlformats.org/package/2006/relationships"><Relationship Id="rId1" Type="http://schemas.openxmlformats.org/officeDocument/2006/relationships/slideLayout" Target="../slideLayouts/slideLayout17.xml"/></Relationships>
</file>

<file path=ppt/slides/_rels/slide23.xml.rels><?xml version="1.0" encoding="UTF-8" standalone="yes"?>
<Relationships xmlns="http://schemas.openxmlformats.org/package/2006/relationships"><Relationship Id="rId2" Type="http://schemas.openxmlformats.org/officeDocument/2006/relationships/image" Target="../media/image25.png"/><Relationship Id="rId1" Type="http://schemas.openxmlformats.org/officeDocument/2006/relationships/slideLayout" Target="../slideLayouts/slideLayout17.xml"/></Relationships>
</file>

<file path=ppt/slides/_rels/slide24.xml.rels><?xml version="1.0" encoding="UTF-8" standalone="yes"?>
<Relationships xmlns="http://schemas.openxmlformats.org/package/2006/relationships"><Relationship Id="rId2" Type="http://schemas.openxmlformats.org/officeDocument/2006/relationships/image" Target="../media/image26.png"/><Relationship Id="rId1" Type="http://schemas.openxmlformats.org/officeDocument/2006/relationships/slideLayout" Target="../slideLayouts/slideLayout17.xml"/></Relationships>
</file>

<file path=ppt/slides/_rels/slide25.xml.rels><?xml version="1.0" encoding="UTF-8" standalone="yes"?>
<Relationships xmlns="http://schemas.openxmlformats.org/package/2006/relationships"><Relationship Id="rId2" Type="http://schemas.openxmlformats.org/officeDocument/2006/relationships/image" Target="../media/image27.png"/><Relationship Id="rId1" Type="http://schemas.openxmlformats.org/officeDocument/2006/relationships/slideLayout" Target="../slideLayouts/slideLayout14.xml"/></Relationships>
</file>

<file path=ppt/slides/_rels/slide26.xml.rels><?xml version="1.0" encoding="UTF-8" standalone="yes"?>
<Relationships xmlns="http://schemas.openxmlformats.org/package/2006/relationships"><Relationship Id="rId2" Type="http://schemas.openxmlformats.org/officeDocument/2006/relationships/image" Target="../media/image28.png"/><Relationship Id="rId1" Type="http://schemas.openxmlformats.org/officeDocument/2006/relationships/slideLayout" Target="../slideLayouts/slideLayout18.xml"/></Relationships>
</file>

<file path=ppt/slides/_rels/slide27.xml.rels><?xml version="1.0" encoding="UTF-8" standalone="yes"?>
<Relationships xmlns="http://schemas.openxmlformats.org/package/2006/relationships"><Relationship Id="rId1" Type="http://schemas.openxmlformats.org/officeDocument/2006/relationships/slideLayout" Target="../slideLayouts/slideLayout17.xml"/></Relationships>
</file>

<file path=ppt/slides/_rels/slide28.xml.rels><?xml version="1.0" encoding="UTF-8" standalone="yes"?>
<Relationships xmlns="http://schemas.openxmlformats.org/package/2006/relationships"><Relationship Id="rId2" Type="http://schemas.openxmlformats.org/officeDocument/2006/relationships/image" Target="../media/image29.png"/><Relationship Id="rId1" Type="http://schemas.openxmlformats.org/officeDocument/2006/relationships/slideLayout" Target="../slideLayouts/slideLayout17.xml"/></Relationships>
</file>

<file path=ppt/slides/_rels/slide29.xml.rels><?xml version="1.0" encoding="UTF-8" standalone="yes"?>
<Relationships xmlns="http://schemas.openxmlformats.org/package/2006/relationships"><Relationship Id="rId2" Type="http://schemas.openxmlformats.org/officeDocument/2006/relationships/image" Target="../media/image30.png"/><Relationship Id="rId1" Type="http://schemas.openxmlformats.org/officeDocument/2006/relationships/slideLayout" Target="../slideLayouts/slideLayout17.xml"/></Relationships>
</file>

<file path=ppt/slides/_rels/slide30.xml.rels><?xml version="1.0" encoding="UTF-8" standalone="yes"?>
<Relationships xmlns="http://schemas.openxmlformats.org/package/2006/relationships"><Relationship Id="rId2" Type="http://schemas.openxmlformats.org/officeDocument/2006/relationships/image" Target="../media/image31.png"/><Relationship Id="rId1" Type="http://schemas.openxmlformats.org/officeDocument/2006/relationships/slideLayout" Target="../slideLayouts/slideLayout17.xml"/></Relationships>
</file>

<file path=ppt/slides/_rels/slide31.xml.rels><?xml version="1.0" encoding="UTF-8" standalone="yes"?>
<Relationships xmlns="http://schemas.openxmlformats.org/package/2006/relationships"><Relationship Id="rId2" Type="http://schemas.openxmlformats.org/officeDocument/2006/relationships/image" Target="../media/image32.png"/><Relationship Id="rId1" Type="http://schemas.openxmlformats.org/officeDocument/2006/relationships/slideLayout" Target="../slideLayouts/slideLayout17.xml"/></Relationships>
</file>

<file path=ppt/slides/_rels/slide32.xml.rels><?xml version="1.0" encoding="UTF-8" standalone="yes"?>
<Relationships xmlns="http://schemas.openxmlformats.org/package/2006/relationships"><Relationship Id="rId2" Type="http://schemas.openxmlformats.org/officeDocument/2006/relationships/image" Target="../media/image33.png"/><Relationship Id="rId1" Type="http://schemas.openxmlformats.org/officeDocument/2006/relationships/slideLayout" Target="../slideLayouts/slideLayout17.xml"/></Relationships>
</file>

<file path=ppt/slides/_rels/slide33.xml.rels><?xml version="1.0" encoding="UTF-8" standalone="yes"?>
<Relationships xmlns="http://schemas.openxmlformats.org/package/2006/relationships"><Relationship Id="rId2" Type="http://schemas.openxmlformats.org/officeDocument/2006/relationships/image" Target="../media/image34.png"/><Relationship Id="rId1" Type="http://schemas.openxmlformats.org/officeDocument/2006/relationships/slideLayout" Target="../slideLayouts/slideLayout17.xml"/></Relationships>
</file>

<file path=ppt/slides/_rels/slide34.xml.rels><?xml version="1.0" encoding="UTF-8" standalone="yes"?>
<Relationships xmlns="http://schemas.openxmlformats.org/package/2006/relationships"><Relationship Id="rId2" Type="http://schemas.openxmlformats.org/officeDocument/2006/relationships/image" Target="../media/image35.png"/><Relationship Id="rId1" Type="http://schemas.openxmlformats.org/officeDocument/2006/relationships/slideLayout" Target="../slideLayouts/slideLayout17.xml"/></Relationships>
</file>

<file path=ppt/slides/_rels/slide35.xml.rels><?xml version="1.0" encoding="UTF-8" standalone="yes"?>
<Relationships xmlns="http://schemas.openxmlformats.org/package/2006/relationships"><Relationship Id="rId2" Type="http://schemas.openxmlformats.org/officeDocument/2006/relationships/image" Target="../media/image36.png"/><Relationship Id="rId1" Type="http://schemas.openxmlformats.org/officeDocument/2006/relationships/slideLayout" Target="../slideLayouts/slideLayout17.xml"/></Relationships>
</file>

<file path=ppt/slides/_rels/slide36.xml.rels><?xml version="1.0" encoding="UTF-8" standalone="yes"?>
<Relationships xmlns="http://schemas.openxmlformats.org/package/2006/relationships"><Relationship Id="rId2" Type="http://schemas.openxmlformats.org/officeDocument/2006/relationships/image" Target="../media/image37.png"/><Relationship Id="rId1" Type="http://schemas.openxmlformats.org/officeDocument/2006/relationships/slideLayout" Target="../slideLayouts/slideLayout17.xml"/></Relationships>
</file>

<file path=ppt/slides/_rels/slide37.xml.rels><?xml version="1.0" encoding="UTF-8" standalone="yes"?>
<Relationships xmlns="http://schemas.openxmlformats.org/package/2006/relationships"><Relationship Id="rId2" Type="http://schemas.openxmlformats.org/officeDocument/2006/relationships/image" Target="../media/image38.png"/><Relationship Id="rId1" Type="http://schemas.openxmlformats.org/officeDocument/2006/relationships/slideLayout" Target="../slideLayouts/slideLayout17.xml"/></Relationships>
</file>

<file path=ppt/slides/_rels/slide38.xml.rels><?xml version="1.0" encoding="UTF-8" standalone="yes"?>
<Relationships xmlns="http://schemas.openxmlformats.org/package/2006/relationships"><Relationship Id="rId2" Type="http://schemas.openxmlformats.org/officeDocument/2006/relationships/image" Target="../media/image39.png"/><Relationship Id="rId1" Type="http://schemas.openxmlformats.org/officeDocument/2006/relationships/slideLayout" Target="../slideLayouts/slideLayout17.xml"/></Relationships>
</file>

<file path=ppt/slides/_rels/slide39.xml.rels><?xml version="1.0" encoding="UTF-8" standalone="yes"?>
<Relationships xmlns="http://schemas.openxmlformats.org/package/2006/relationships"><Relationship Id="rId2" Type="http://schemas.openxmlformats.org/officeDocument/2006/relationships/image" Target="../media/image40.png"/><Relationship Id="rId1" Type="http://schemas.openxmlformats.org/officeDocument/2006/relationships/slideLayout" Target="../slideLayouts/slideLayout17.xml"/></Relationships>
</file>

<file path=ppt/slides/_rels/slide40.xml.rels><?xml version="1.0" encoding="UTF-8" standalone="yes"?>
<Relationships xmlns="http://schemas.openxmlformats.org/package/2006/relationships"><Relationship Id="rId2" Type="http://schemas.openxmlformats.org/officeDocument/2006/relationships/image" Target="../media/image41.png"/><Relationship Id="rId1" Type="http://schemas.openxmlformats.org/officeDocument/2006/relationships/slideLayout" Target="../slideLayouts/slideLayout17.xml"/></Relationships>
</file>

<file path=ppt/slides/_rels/slide41.xml.rels><?xml version="1.0" encoding="UTF-8" standalone="yes"?>
<Relationships xmlns="http://schemas.openxmlformats.org/package/2006/relationships"><Relationship Id="rId2" Type="http://schemas.openxmlformats.org/officeDocument/2006/relationships/image" Target="../media/image42.png"/><Relationship Id="rId1" Type="http://schemas.openxmlformats.org/officeDocument/2006/relationships/slideLayout" Target="../slideLayouts/slideLayout17.xml"/></Relationships>
</file>

<file path=ppt/slides/_rels/slide42.xml.rels><?xml version="1.0" encoding="UTF-8" standalone="yes"?>
<Relationships xmlns="http://schemas.openxmlformats.org/package/2006/relationships"><Relationship Id="rId2" Type="http://schemas.openxmlformats.org/officeDocument/2006/relationships/image" Target="../media/image43.png"/><Relationship Id="rId1" Type="http://schemas.openxmlformats.org/officeDocument/2006/relationships/slideLayout" Target="../slideLayouts/slideLayout17.xml"/></Relationships>
</file>

<file path=ppt/slides/_rels/slide43.xml.rels><?xml version="1.0" encoding="UTF-8" standalone="yes"?>
<Relationships xmlns="http://schemas.openxmlformats.org/package/2006/relationships"><Relationship Id="rId2" Type="http://schemas.openxmlformats.org/officeDocument/2006/relationships/image" Target="../media/image44.png"/><Relationship Id="rId1" Type="http://schemas.openxmlformats.org/officeDocument/2006/relationships/slideLayout" Target="../slideLayouts/slideLayout17.xml"/></Relationships>
</file>

<file path=ppt/slides/_rels/slide44.xml.rels><?xml version="1.0" encoding="UTF-8" standalone="yes"?>
<Relationships xmlns="http://schemas.openxmlformats.org/package/2006/relationships"><Relationship Id="rId2" Type="http://schemas.openxmlformats.org/officeDocument/2006/relationships/image" Target="../media/image45.png"/><Relationship Id="rId1" Type="http://schemas.openxmlformats.org/officeDocument/2006/relationships/slideLayout" Target="../slideLayouts/slideLayout17.xml"/></Relationships>
</file>

<file path=ppt/slides/_rels/slide45.xml.rels><?xml version="1.0" encoding="UTF-8" standalone="yes"?>
<Relationships xmlns="http://schemas.openxmlformats.org/package/2006/relationships"><Relationship Id="rId2" Type="http://schemas.openxmlformats.org/officeDocument/2006/relationships/image" Target="../media/image46.png"/><Relationship Id="rId1" Type="http://schemas.openxmlformats.org/officeDocument/2006/relationships/slideLayout" Target="../slideLayouts/slideLayout17.xml"/></Relationships>
</file>

<file path=ppt/slides/_rels/slide46.xml.rels><?xml version="1.0" encoding="UTF-8" standalone="yes"?>
<Relationships xmlns="http://schemas.openxmlformats.org/package/2006/relationships"><Relationship Id="rId2" Type="http://schemas.openxmlformats.org/officeDocument/2006/relationships/image" Target="../media/image47.png"/><Relationship Id="rId1" Type="http://schemas.openxmlformats.org/officeDocument/2006/relationships/slideLayout" Target="../slideLayouts/slideLayout17.xml"/></Relationships>
</file>

<file path=ppt/slides/_rels/slide47.xml.rels><?xml version="1.0" encoding="UTF-8" standalone="yes"?>
<Relationships xmlns="http://schemas.openxmlformats.org/package/2006/relationships"><Relationship Id="rId2" Type="http://schemas.openxmlformats.org/officeDocument/2006/relationships/image" Target="../media/image48.png"/><Relationship Id="rId1" Type="http://schemas.openxmlformats.org/officeDocument/2006/relationships/slideLayout" Target="../slideLayouts/slideLayout17.xml"/></Relationships>
</file>

<file path=ppt/slides/_rels/slide48.xml.rels><?xml version="1.0" encoding="UTF-8" standalone="yes"?>
<Relationships xmlns="http://schemas.openxmlformats.org/package/2006/relationships"><Relationship Id="rId2" Type="http://schemas.openxmlformats.org/officeDocument/2006/relationships/image" Target="../media/image49.png"/><Relationship Id="rId1" Type="http://schemas.openxmlformats.org/officeDocument/2006/relationships/slideLayout" Target="../slideLayouts/slideLayout17.xml"/></Relationships>
</file>

<file path=ppt/slides/_rels/slide49.xml.rels><?xml version="1.0" encoding="UTF-8" standalone="yes"?>
<Relationships xmlns="http://schemas.openxmlformats.org/package/2006/relationships"><Relationship Id="rId2" Type="http://schemas.openxmlformats.org/officeDocument/2006/relationships/image" Target="../media/image50.png"/><Relationship Id="rId1" Type="http://schemas.openxmlformats.org/officeDocument/2006/relationships/slideLayout" Target="../slideLayouts/slideLayout17.xml"/></Relationships>
</file>

<file path=ppt/slides/_rels/slide50.xml.rels><?xml version="1.0" encoding="UTF-8" standalone="yes"?>
<Relationships xmlns="http://schemas.openxmlformats.org/package/2006/relationships"><Relationship Id="rId2" Type="http://schemas.openxmlformats.org/officeDocument/2006/relationships/image" Target="../media/image51.png"/><Relationship Id="rId1" Type="http://schemas.openxmlformats.org/officeDocument/2006/relationships/slideLayout" Target="../slideLayouts/slideLayout17.xml"/></Relationships>
</file>

<file path=ppt/slides/_rels/slide51.xml.rels><?xml version="1.0" encoding="UTF-8" standalone="yes"?>
<Relationships xmlns="http://schemas.openxmlformats.org/package/2006/relationships"><Relationship Id="rId2" Type="http://schemas.openxmlformats.org/officeDocument/2006/relationships/image" Target="../media/image52.png"/><Relationship Id="rId1" Type="http://schemas.openxmlformats.org/officeDocument/2006/relationships/slideLayout" Target="../slideLayouts/slideLayout17.xml"/></Relationships>
</file>

<file path=ppt/slides/_rels/slide52.xml.rels><?xml version="1.0" encoding="UTF-8" standalone="yes"?>
<Relationships xmlns="http://schemas.openxmlformats.org/package/2006/relationships"><Relationship Id="rId2" Type="http://schemas.openxmlformats.org/officeDocument/2006/relationships/image" Target="../media/image53.png"/><Relationship Id="rId1" Type="http://schemas.openxmlformats.org/officeDocument/2006/relationships/slideLayout" Target="../slideLayouts/slideLayout17.xml"/></Relationships>
</file>

<file path=ppt/slides/_rels/slide53.xml.rels><?xml version="1.0" encoding="UTF-8" standalone="yes"?>
<Relationships xmlns="http://schemas.openxmlformats.org/package/2006/relationships"><Relationship Id="rId2" Type="http://schemas.openxmlformats.org/officeDocument/2006/relationships/image" Target="../media/image54.png"/><Relationship Id="rId1" Type="http://schemas.openxmlformats.org/officeDocument/2006/relationships/slideLayout" Target="../slideLayouts/slideLayout17.xml"/></Relationships>
</file>

<file path=ppt/slides/_rels/slide54.xml.rels><?xml version="1.0" encoding="UTF-8" standalone="yes"?>
<Relationships xmlns="http://schemas.openxmlformats.org/package/2006/relationships"><Relationship Id="rId2" Type="http://schemas.openxmlformats.org/officeDocument/2006/relationships/image" Target="../media/image55.png"/><Relationship Id="rId1" Type="http://schemas.openxmlformats.org/officeDocument/2006/relationships/slideLayout" Target="../slideLayouts/slideLayout17.xml"/></Relationships>
</file>

<file path=ppt/slides/_rels/slide55.xml.rels><?xml version="1.0" encoding="UTF-8" standalone="yes"?>
<Relationships xmlns="http://schemas.openxmlformats.org/package/2006/relationships"><Relationship Id="rId2" Type="http://schemas.openxmlformats.org/officeDocument/2006/relationships/image" Target="../media/image56.png"/><Relationship Id="rId1" Type="http://schemas.openxmlformats.org/officeDocument/2006/relationships/slideLayout" Target="../slideLayouts/slideLayout17.xml"/></Relationships>
</file>

<file path=ppt/slides/_rels/slide56.xml.rels><?xml version="1.0" encoding="UTF-8" standalone="yes"?>
<Relationships xmlns="http://schemas.openxmlformats.org/package/2006/relationships"><Relationship Id="rId2" Type="http://schemas.openxmlformats.org/officeDocument/2006/relationships/image" Target="../media/image57.png"/><Relationship Id="rId1" Type="http://schemas.openxmlformats.org/officeDocument/2006/relationships/slideLayout" Target="../slideLayouts/slideLayout17.xml"/></Relationships>
</file>

<file path=ppt/slides/_rels/slide57.xml.rels><?xml version="1.0" encoding="UTF-8" standalone="yes"?>
<Relationships xmlns="http://schemas.openxmlformats.org/package/2006/relationships"><Relationship Id="rId2" Type="http://schemas.openxmlformats.org/officeDocument/2006/relationships/image" Target="../media/image58.png"/><Relationship Id="rId1" Type="http://schemas.openxmlformats.org/officeDocument/2006/relationships/slideLayout" Target="../slideLayouts/slideLayout17.xml"/></Relationships>
</file>

<file path=ppt/slides/_rels/slide58.xml.rels><?xml version="1.0" encoding="UTF-8" standalone="yes"?>
<Relationships xmlns="http://schemas.openxmlformats.org/package/2006/relationships"><Relationship Id="rId2" Type="http://schemas.openxmlformats.org/officeDocument/2006/relationships/image" Target="../media/image59.png"/><Relationship Id="rId1" Type="http://schemas.openxmlformats.org/officeDocument/2006/relationships/slideLayout" Target="../slideLayouts/slideLayout17.xml"/></Relationships>
</file>

<file path=ppt/slides/_rels/slide59.xml.rels><?xml version="1.0" encoding="UTF-8" standalone="yes"?>
<Relationships xmlns="http://schemas.openxmlformats.org/package/2006/relationships"><Relationship Id="rId2" Type="http://schemas.openxmlformats.org/officeDocument/2006/relationships/image" Target="../media/image60.png"/><Relationship Id="rId1" Type="http://schemas.openxmlformats.org/officeDocument/2006/relationships/slideLayout" Target="../slideLayouts/slideLayout14.xml"/></Relationships>
</file>

<file path=ppt/slides/_rels/slide60.xml.rels><?xml version="1.0" encoding="UTF-8" standalone="yes"?>
<Relationships xmlns="http://schemas.openxmlformats.org/package/2006/relationships"><Relationship Id="rId2" Type="http://schemas.openxmlformats.org/officeDocument/2006/relationships/image" Target="../media/image61.png"/><Relationship Id="rId1" Type="http://schemas.openxmlformats.org/officeDocument/2006/relationships/slideLayout" Target="../slideLayouts/slideLayout17.xml"/></Relationships>
</file>

<file path=ppt/slides/_rels/slide61.xml.rels><?xml version="1.0" encoding="UTF-8" standalone="yes"?>
<Relationships xmlns="http://schemas.openxmlformats.org/package/2006/relationships"><Relationship Id="rId2" Type="http://schemas.openxmlformats.org/officeDocument/2006/relationships/image" Target="../media/image62.png"/><Relationship Id="rId1" Type="http://schemas.openxmlformats.org/officeDocument/2006/relationships/slideLayout" Target="../slideLayouts/slideLayout17.xml"/></Relationships>
</file>

<file path=ppt/slides/_rels/slide62.xml.rels><?xml version="1.0" encoding="UTF-8" standalone="yes"?>
<Relationships xmlns="http://schemas.openxmlformats.org/package/2006/relationships"><Relationship Id="rId2" Type="http://schemas.openxmlformats.org/officeDocument/2006/relationships/image" Target="../media/image63.png"/><Relationship Id="rId1" Type="http://schemas.openxmlformats.org/officeDocument/2006/relationships/slideLayout" Target="../slideLayouts/slideLayout17.xml"/></Relationships>
</file>

<file path=ppt/slides/_rels/slide63.xml.rels><?xml version="1.0" encoding="UTF-8" standalone="yes"?>
<Relationships xmlns="http://schemas.openxmlformats.org/package/2006/relationships"><Relationship Id="rId2" Type="http://schemas.openxmlformats.org/officeDocument/2006/relationships/image" Target="../media/image64.png"/><Relationship Id="rId1" Type="http://schemas.openxmlformats.org/officeDocument/2006/relationships/slideLayout" Target="../slideLayouts/slideLayout17.xml"/></Relationships>
</file>

<file path=ppt/slides/_rels/slide64.xml.rels><?xml version="1.0" encoding="UTF-8" standalone="yes"?>
<Relationships xmlns="http://schemas.openxmlformats.org/package/2006/relationships"><Relationship Id="rId2" Type="http://schemas.openxmlformats.org/officeDocument/2006/relationships/image" Target="../media/image65.png"/><Relationship Id="rId1" Type="http://schemas.openxmlformats.org/officeDocument/2006/relationships/slideLayout" Target="../slideLayouts/slideLayout17.xml"/></Relationships>
</file>

<file path=ppt/slides/_rels/slide65.xml.rels><?xml version="1.0" encoding="UTF-8" standalone="yes"?>
<Relationships xmlns="http://schemas.openxmlformats.org/package/2006/relationships"><Relationship Id="rId2" Type="http://schemas.openxmlformats.org/officeDocument/2006/relationships/image" Target="../media/image66.png"/><Relationship Id="rId1" Type="http://schemas.openxmlformats.org/officeDocument/2006/relationships/slideLayout" Target="../slideLayouts/slideLayout17.xml"/></Relationships>
</file>

<file path=ppt/slides/_rels/slide66.xml.rels><?xml version="1.0" encoding="UTF-8" standalone="yes"?>
<Relationships xmlns="http://schemas.openxmlformats.org/package/2006/relationships"><Relationship Id="rId2" Type="http://schemas.openxmlformats.org/officeDocument/2006/relationships/image" Target="../media/image67.png"/><Relationship Id="rId1" Type="http://schemas.openxmlformats.org/officeDocument/2006/relationships/slideLayout" Target="../slideLayouts/slideLayout17.xml"/></Relationships>
</file>

<file path=ppt/slides/_rels/slide67.xml.rels><?xml version="1.0" encoding="UTF-8" standalone="yes"?>
<Relationships xmlns="http://schemas.openxmlformats.org/package/2006/relationships"><Relationship Id="rId2" Type="http://schemas.openxmlformats.org/officeDocument/2006/relationships/image" Target="../media/image68.png"/><Relationship Id="rId1" Type="http://schemas.openxmlformats.org/officeDocument/2006/relationships/slideLayout" Target="../slideLayouts/slideLayout17.xml"/></Relationships>
</file>

<file path=ppt/slides/_rels/slide68.xml.rels><?xml version="1.0" encoding="UTF-8" standalone="yes"?>
<Relationships xmlns="http://schemas.openxmlformats.org/package/2006/relationships"><Relationship Id="rId2" Type="http://schemas.openxmlformats.org/officeDocument/2006/relationships/image" Target="../media/image69.png"/><Relationship Id="rId1" Type="http://schemas.openxmlformats.org/officeDocument/2006/relationships/slideLayout" Target="../slideLayouts/slideLayout14.xml"/></Relationships>
</file>

<file path=ppt/slides/_rels/slide69.xml.rels><?xml version="1.0" encoding="UTF-8" standalone="yes"?>
<Relationships xmlns="http://schemas.openxmlformats.org/package/2006/relationships"><Relationship Id="rId2" Type="http://schemas.openxmlformats.org/officeDocument/2006/relationships/image" Target="../media/image70.png"/><Relationship Id="rId1" Type="http://schemas.openxmlformats.org/officeDocument/2006/relationships/slideLayout" Target="../slideLayouts/slideLayout17.xml"/></Relationships>
</file>

<file path=ppt/slides/_rels/slide70.xml.rels><?xml version="1.0" encoding="UTF-8" standalone="yes"?>
<Relationships xmlns="http://schemas.openxmlformats.org/package/2006/relationships"><Relationship Id="rId2" Type="http://schemas.openxmlformats.org/officeDocument/2006/relationships/image" Target="../media/image71.png"/><Relationship Id="rId1" Type="http://schemas.openxmlformats.org/officeDocument/2006/relationships/slideLayout" Target="../slideLayouts/slideLayout17.xml"/></Relationships>
</file>

<file path=ppt/slides/_rels/slide71.xml.rels><?xml version="1.0" encoding="UTF-8" standalone="yes"?>
<Relationships xmlns="http://schemas.openxmlformats.org/package/2006/relationships"><Relationship Id="rId2" Type="http://schemas.openxmlformats.org/officeDocument/2006/relationships/image" Target="../media/image72.png"/><Relationship Id="rId1" Type="http://schemas.openxmlformats.org/officeDocument/2006/relationships/slideLayout" Target="../slideLayouts/slideLayout17.xml"/></Relationships>
</file>

<file path=ppt/slides/_rels/slide72.xml.rels><?xml version="1.0" encoding="UTF-8" standalone="yes"?>
<Relationships xmlns="http://schemas.openxmlformats.org/package/2006/relationships"><Relationship Id="rId2" Type="http://schemas.openxmlformats.org/officeDocument/2006/relationships/image" Target="../media/image73.png"/><Relationship Id="rId1" Type="http://schemas.openxmlformats.org/officeDocument/2006/relationships/slideLayout" Target="../slideLayouts/slideLayout17.xml"/></Relationships>
</file>

<file path=ppt/slides/_rels/slide73.xml.rels><?xml version="1.0" encoding="UTF-8" standalone="yes"?>
<Relationships xmlns="http://schemas.openxmlformats.org/package/2006/relationships"><Relationship Id="rId2" Type="http://schemas.openxmlformats.org/officeDocument/2006/relationships/image" Target="../media/image74.png"/><Relationship Id="rId1" Type="http://schemas.openxmlformats.org/officeDocument/2006/relationships/slideLayout" Target="../slideLayouts/slideLayout17.xml"/></Relationships>
</file>

<file path=ppt/slides/_rels/slide74.xml.rels><?xml version="1.0" encoding="UTF-8" standalone="yes"?>
<Relationships xmlns="http://schemas.openxmlformats.org/package/2006/relationships"><Relationship Id="rId2" Type="http://schemas.openxmlformats.org/officeDocument/2006/relationships/image" Target="../media/image75.png"/><Relationship Id="rId1" Type="http://schemas.openxmlformats.org/officeDocument/2006/relationships/slideLayout" Target="../slideLayouts/slideLayout17.xml"/></Relationships>
</file>

<file path=ppt/slides/_rels/slide75.xml.rels><?xml version="1.0" encoding="UTF-8" standalone="yes"?>
<Relationships xmlns="http://schemas.openxmlformats.org/package/2006/relationships"><Relationship Id="rId2" Type="http://schemas.openxmlformats.org/officeDocument/2006/relationships/image" Target="../media/image76.png"/><Relationship Id="rId1" Type="http://schemas.openxmlformats.org/officeDocument/2006/relationships/slideLayout" Target="../slideLayouts/slideLayout17.xml"/></Relationships>
</file>

<file path=ppt/slides/_rels/slide76.xml.rels><?xml version="1.0" encoding="UTF-8" standalone="yes"?>
<Relationships xmlns="http://schemas.openxmlformats.org/package/2006/relationships"><Relationship Id="rId2" Type="http://schemas.openxmlformats.org/officeDocument/2006/relationships/image" Target="../media/image77.png"/><Relationship Id="rId1" Type="http://schemas.openxmlformats.org/officeDocument/2006/relationships/slideLayout" Target="../slideLayouts/slideLayout17.xml"/></Relationships>
</file>

<file path=ppt/slides/_rels/slide77.xml.rels><?xml version="1.0" encoding="UTF-8" standalone="yes"?>
<Relationships xmlns="http://schemas.openxmlformats.org/package/2006/relationships"><Relationship Id="rId2" Type="http://schemas.openxmlformats.org/officeDocument/2006/relationships/image" Target="../media/image78.png"/><Relationship Id="rId1" Type="http://schemas.openxmlformats.org/officeDocument/2006/relationships/slideLayout" Target="../slideLayouts/slideLayout17.xml"/></Relationships>
</file>

<file path=ppt/slides/_rels/slide78.xml.rels><?xml version="1.0" encoding="UTF-8" standalone="yes"?>
<Relationships xmlns="http://schemas.openxmlformats.org/package/2006/relationships"><Relationship Id="rId2" Type="http://schemas.openxmlformats.org/officeDocument/2006/relationships/image" Target="../media/image79.png"/><Relationship Id="rId1" Type="http://schemas.openxmlformats.org/officeDocument/2006/relationships/slideLayout" Target="../slideLayouts/slideLayout17.xml"/></Relationships>
</file>

<file path=ppt/slides/_rels/slide79.xml.rels><?xml version="1.0" encoding="UTF-8" standalone="yes"?>
<Relationships xmlns="http://schemas.openxmlformats.org/package/2006/relationships"><Relationship Id="rId2" Type="http://schemas.openxmlformats.org/officeDocument/2006/relationships/image" Target="../media/image80.png"/><Relationship Id="rId1" Type="http://schemas.openxmlformats.org/officeDocument/2006/relationships/slideLayout" Target="../slideLayouts/slideLayout17.xml"/></Relationships>
</file>

<file path=ppt/slides/_rels/slide80.xml.rels><?xml version="1.0" encoding="UTF-8" standalone="yes"?>
<Relationships xmlns="http://schemas.openxmlformats.org/package/2006/relationships"><Relationship Id="rId2" Type="http://schemas.openxmlformats.org/officeDocument/2006/relationships/image" Target="../media/image81.png"/><Relationship Id="rId1" Type="http://schemas.openxmlformats.org/officeDocument/2006/relationships/slideLayout" Target="../slideLayouts/slideLayout17.xml"/></Relationships>
</file>

<file path=ppt/slides/_rels/slide81.xml.rels><?xml version="1.0" encoding="UTF-8" standalone="yes"?>
<Relationships xmlns="http://schemas.openxmlformats.org/package/2006/relationships"><Relationship Id="rId2" Type="http://schemas.openxmlformats.org/officeDocument/2006/relationships/image" Target="../media/image82.png"/><Relationship Id="rId1" Type="http://schemas.openxmlformats.org/officeDocument/2006/relationships/slideLayout" Target="../slideLayouts/slideLayout17.xml"/></Relationships>
</file>

<file path=ppt/slides/_rels/slide82.xml.rels><?xml version="1.0" encoding="UTF-8" standalone="yes"?>
<Relationships xmlns="http://schemas.openxmlformats.org/package/2006/relationships"><Relationship Id="rId2" Type="http://schemas.openxmlformats.org/officeDocument/2006/relationships/image" Target="../media/image83.png"/><Relationship Id="rId1" Type="http://schemas.openxmlformats.org/officeDocument/2006/relationships/slideLayout" Target="../slideLayouts/slideLayout17.xml"/></Relationships>
</file>

<file path=ppt/slides/_rels/slide83.xml.rels><?xml version="1.0" encoding="UTF-8" standalone="yes"?>
<Relationships xmlns="http://schemas.openxmlformats.org/package/2006/relationships"><Relationship Id="rId2" Type="http://schemas.openxmlformats.org/officeDocument/2006/relationships/image" Target="../media/image84.jpeg"/><Relationship Id="rId1" Type="http://schemas.openxmlformats.org/officeDocument/2006/relationships/slideLayout" Target="../slideLayouts/slideLayout17.xml"/></Relationships>
</file>

<file path=ppt/slides/_rels/slide84.xml.rels><?xml version="1.0" encoding="UTF-8" standalone="yes"?>
<Relationships xmlns="http://schemas.openxmlformats.org/package/2006/relationships"><Relationship Id="rId2" Type="http://schemas.openxmlformats.org/officeDocument/2006/relationships/image" Target="../media/image85.png"/><Relationship Id="rId1" Type="http://schemas.openxmlformats.org/officeDocument/2006/relationships/slideLayout" Target="../slideLayouts/slideLayout17.xml"/></Relationships>
</file>

<file path=ppt/slides/_rels/slide85.xml.rels><?xml version="1.0" encoding="UTF-8" standalone="yes"?>
<Relationships xmlns="http://schemas.openxmlformats.org/package/2006/relationships"><Relationship Id="rId3" Type="http://schemas.microsoft.com/office/2007/relationships/hdphoto" Target="../media/hdphoto1.wdp"/><Relationship Id="rId2" Type="http://schemas.openxmlformats.org/officeDocument/2006/relationships/image" Target="../media/image86.png"/><Relationship Id="rId1" Type="http://schemas.openxmlformats.org/officeDocument/2006/relationships/slideLayout" Target="../slideLayouts/slideLayout17.xml"/></Relationships>
</file>

<file path=ppt/slides/_rels/slide86.xml.rels><?xml version="1.0" encoding="UTF-8" standalone="yes"?>
<Relationships xmlns="http://schemas.openxmlformats.org/package/2006/relationships"><Relationship Id="rId2" Type="http://schemas.openxmlformats.org/officeDocument/2006/relationships/image" Target="../media/image87.png"/><Relationship Id="rId1" Type="http://schemas.openxmlformats.org/officeDocument/2006/relationships/slideLayout" Target="../slideLayouts/slideLayout17.xml"/></Relationships>
</file>

<file path=ppt/slides/_rels/slide87.xml.rels><?xml version="1.0" encoding="UTF-8" standalone="yes"?>
<Relationships xmlns="http://schemas.openxmlformats.org/package/2006/relationships"><Relationship Id="rId3" Type="http://schemas.openxmlformats.org/officeDocument/2006/relationships/image" Target="../media/image89.png"/><Relationship Id="rId2" Type="http://schemas.openxmlformats.org/officeDocument/2006/relationships/image" Target="../media/image88.png"/><Relationship Id="rId1" Type="http://schemas.openxmlformats.org/officeDocument/2006/relationships/slideLayout" Target="../slideLayouts/slideLayout17.xml"/></Relationships>
</file>

<file path=ppt/slides/_rels/slide88.xml.rels><?xml version="1.0" encoding="UTF-8" standalone="yes"?>
<Relationships xmlns="http://schemas.openxmlformats.org/package/2006/relationships"><Relationship Id="rId2" Type="http://schemas.openxmlformats.org/officeDocument/2006/relationships/image" Target="../media/image90.png"/><Relationship Id="rId1" Type="http://schemas.openxmlformats.org/officeDocument/2006/relationships/slideLayout" Target="../slideLayouts/slideLayout17.xml"/></Relationships>
</file>

<file path=ppt/slides/_rels/slide89.xml.rels><?xml version="1.0" encoding="UTF-8" standalone="yes"?>
<Relationships xmlns="http://schemas.openxmlformats.org/package/2006/relationships"><Relationship Id="rId2" Type="http://schemas.openxmlformats.org/officeDocument/2006/relationships/image" Target="../media/image91.png"/><Relationship Id="rId1" Type="http://schemas.openxmlformats.org/officeDocument/2006/relationships/slideLayout" Target="../slideLayouts/slideLayout17.xml"/></Relationships>
</file>

<file path=ppt/slides/_rels/slide90.xml.rels><?xml version="1.0" encoding="UTF-8" standalone="yes"?>
<Relationships xmlns="http://schemas.openxmlformats.org/package/2006/relationships"><Relationship Id="rId2" Type="http://schemas.openxmlformats.org/officeDocument/2006/relationships/image" Target="../media/image92.png"/><Relationship Id="rId1" Type="http://schemas.openxmlformats.org/officeDocument/2006/relationships/slideLayout" Target="../slideLayouts/slideLayout17.xml"/></Relationships>
</file>

<file path=ppt/slides/_rels/slide91.xml.rels><?xml version="1.0" encoding="UTF-8" standalone="yes"?>
<Relationships xmlns="http://schemas.openxmlformats.org/package/2006/relationships"><Relationship Id="rId2" Type="http://schemas.openxmlformats.org/officeDocument/2006/relationships/image" Target="../media/image93.png"/><Relationship Id="rId1" Type="http://schemas.openxmlformats.org/officeDocument/2006/relationships/slideLayout" Target="../slideLayouts/slideLayout17.xml"/></Relationships>
</file>

<file path=ppt/slides/_rels/slide92.xml.rels><?xml version="1.0" encoding="UTF-8" standalone="yes"?>
<Relationships xmlns="http://schemas.openxmlformats.org/package/2006/relationships"><Relationship Id="rId2" Type="http://schemas.openxmlformats.org/officeDocument/2006/relationships/image" Target="../media/image94.jpeg"/><Relationship Id="rId1" Type="http://schemas.openxmlformats.org/officeDocument/2006/relationships/slideLayout" Target="../slideLayouts/slideLayout17.xml"/></Relationships>
</file>

<file path=ppt/slides/_rels/slide93.xml.rels><?xml version="1.0" encoding="UTF-8" standalone="yes"?>
<Relationships xmlns="http://schemas.openxmlformats.org/package/2006/relationships"><Relationship Id="rId2" Type="http://schemas.openxmlformats.org/officeDocument/2006/relationships/image" Target="../media/image95.png"/><Relationship Id="rId1" Type="http://schemas.openxmlformats.org/officeDocument/2006/relationships/slideLayout" Target="../slideLayouts/slideLayout17.xml"/></Relationships>
</file>

<file path=ppt/slides/_rels/slide94.xml.rels><?xml version="1.0" encoding="UTF-8" standalone="yes"?>
<Relationships xmlns="http://schemas.openxmlformats.org/package/2006/relationships"><Relationship Id="rId2" Type="http://schemas.openxmlformats.org/officeDocument/2006/relationships/image" Target="../media/image96.png"/><Relationship Id="rId1" Type="http://schemas.openxmlformats.org/officeDocument/2006/relationships/slideLayout" Target="../slideLayouts/slideLayout17.xml"/></Relationships>
</file>

<file path=ppt/slides/_rels/slide95.xml.rels><?xml version="1.0" encoding="UTF-8" standalone="yes"?>
<Relationships xmlns="http://schemas.openxmlformats.org/package/2006/relationships"><Relationship Id="rId2" Type="http://schemas.openxmlformats.org/officeDocument/2006/relationships/image" Target="../media/image97.png"/><Relationship Id="rId1" Type="http://schemas.openxmlformats.org/officeDocument/2006/relationships/slideLayout" Target="../slideLayouts/slideLayout17.xml"/></Relationships>
</file>

<file path=ppt/slides/_rels/slide96.xml.rels><?xml version="1.0" encoding="UTF-8" standalone="yes"?>
<Relationships xmlns="http://schemas.openxmlformats.org/package/2006/relationships"><Relationship Id="rId2" Type="http://schemas.openxmlformats.org/officeDocument/2006/relationships/image" Target="../media/image98.png"/><Relationship Id="rId1" Type="http://schemas.openxmlformats.org/officeDocument/2006/relationships/slideLayout" Target="../slideLayouts/slideLayout17.xml"/></Relationships>
</file>

<file path=ppt/slides/_rels/slide97.xml.rels><?xml version="1.0" encoding="UTF-8" standalone="yes"?>
<Relationships xmlns="http://schemas.openxmlformats.org/package/2006/relationships"><Relationship Id="rId2" Type="http://schemas.openxmlformats.org/officeDocument/2006/relationships/image" Target="../media/image99.png"/><Relationship Id="rId1" Type="http://schemas.openxmlformats.org/officeDocument/2006/relationships/slideLayout" Target="../slideLayouts/slideLayout17.xml"/></Relationships>
</file>

<file path=ppt/slides/_rels/slide98.xml.rels><?xml version="1.0" encoding="UTF-8" standalone="yes"?>
<Relationships xmlns="http://schemas.openxmlformats.org/package/2006/relationships"><Relationship Id="rId2" Type="http://schemas.openxmlformats.org/officeDocument/2006/relationships/image" Target="../media/image100.png"/><Relationship Id="rId1" Type="http://schemas.openxmlformats.org/officeDocument/2006/relationships/slideLayout" Target="../slideLayouts/slideLayout17.xml"/></Relationships>
</file>

<file path=ppt/slides/_rels/slide99.xml.rels><?xml version="1.0" encoding="UTF-8" standalone="yes"?>
<Relationships xmlns="http://schemas.openxmlformats.org/package/2006/relationships"><Relationship Id="rId2" Type="http://schemas.openxmlformats.org/officeDocument/2006/relationships/image" Target="../media/image101.png"/><Relationship Id="rId1" Type="http://schemas.openxmlformats.org/officeDocument/2006/relationships/slideLayout" Target="../slideLayouts/slideLayout17.xml"/></Relationships>
</file>

<file path=ppt/slides/_rels/slide100.xml.rels><?xml version="1.0" encoding="UTF-8" standalone="yes"?>
<Relationships xmlns="http://schemas.openxmlformats.org/package/2006/relationships"><Relationship Id="rId2" Type="http://schemas.openxmlformats.org/officeDocument/2006/relationships/image" Target="../media/image102.png"/><Relationship Id="rId1" Type="http://schemas.openxmlformats.org/officeDocument/2006/relationships/slideLayout" Target="../slideLayouts/slideLayout17.xml"/></Relationships>
</file>

<file path=ppt/slides/_rels/slide101.xml.rels><?xml version="1.0" encoding="UTF-8" standalone="yes"?>
<Relationships xmlns="http://schemas.openxmlformats.org/package/2006/relationships"><Relationship Id="rId2" Type="http://schemas.openxmlformats.org/officeDocument/2006/relationships/image" Target="../media/image103.png"/><Relationship Id="rId1" Type="http://schemas.openxmlformats.org/officeDocument/2006/relationships/slideLayout" Target="../slideLayouts/slideLayout17.xml"/></Relationships>
</file>

<file path=ppt/slides/_rels/slide102.xml.rels><?xml version="1.0" encoding="UTF-8" standalone="yes"?>
<Relationships xmlns="http://schemas.openxmlformats.org/package/2006/relationships"><Relationship Id="rId2" Type="http://schemas.openxmlformats.org/officeDocument/2006/relationships/image" Target="../media/image104.png"/><Relationship Id="rId1" Type="http://schemas.openxmlformats.org/officeDocument/2006/relationships/slideLayout" Target="../slideLayouts/slideLayout17.xml"/></Relationships>
</file>

<file path=ppt/slides/_rels/slide103.xml.rels><?xml version="1.0" encoding="UTF-8" standalone="yes"?>
<Relationships xmlns="http://schemas.openxmlformats.org/package/2006/relationships"><Relationship Id="rId2" Type="http://schemas.openxmlformats.org/officeDocument/2006/relationships/image" Target="../media/image105.png"/><Relationship Id="rId1" Type="http://schemas.openxmlformats.org/officeDocument/2006/relationships/slideLayout" Target="../slideLayouts/slideLayout14.xml"/></Relationships>
</file>

<file path=ppt/slides/_rels/slide104.xml.rels><?xml version="1.0" encoding="UTF-8" standalone="yes"?>
<Relationships xmlns="http://schemas.openxmlformats.org/package/2006/relationships"><Relationship Id="rId2" Type="http://schemas.openxmlformats.org/officeDocument/2006/relationships/image" Target="../media/image106.png"/><Relationship Id="rId1" Type="http://schemas.openxmlformats.org/officeDocument/2006/relationships/slideLayout" Target="../slideLayouts/slideLayout17.xml"/></Relationships>
</file>

<file path=ppt/slides/_rels/slide105.xml.rels><?xml version="1.0" encoding="UTF-8" standalone="yes"?>
<Relationships xmlns="http://schemas.openxmlformats.org/package/2006/relationships"><Relationship Id="rId2" Type="http://schemas.openxmlformats.org/officeDocument/2006/relationships/image" Target="../media/image107.png"/><Relationship Id="rId1" Type="http://schemas.openxmlformats.org/officeDocument/2006/relationships/slideLayout" Target="../slideLayouts/slideLayout17.xml"/></Relationships>
</file>

<file path=ppt/slides/_rels/slide106.xml.rels><?xml version="1.0" encoding="UTF-8" standalone="yes"?>
<Relationships xmlns="http://schemas.openxmlformats.org/package/2006/relationships"><Relationship Id="rId2" Type="http://schemas.openxmlformats.org/officeDocument/2006/relationships/image" Target="../media/image108.png"/><Relationship Id="rId1" Type="http://schemas.openxmlformats.org/officeDocument/2006/relationships/slideLayout" Target="../slideLayouts/slideLayout17.xml"/></Relationships>
</file>

<file path=ppt/slides/_rels/slide107.xml.rels><?xml version="1.0" encoding="UTF-8" standalone="yes"?>
<Relationships xmlns="http://schemas.openxmlformats.org/package/2006/relationships"><Relationship Id="rId2" Type="http://schemas.openxmlformats.org/officeDocument/2006/relationships/image" Target="../media/image109.png"/><Relationship Id="rId1" Type="http://schemas.openxmlformats.org/officeDocument/2006/relationships/slideLayout" Target="../slideLayouts/slideLayout17.xml"/></Relationships>
</file>

<file path=ppt/slides/_rels/slide108.xml.rels><?xml version="1.0" encoding="UTF-8" standalone="yes"?>
<Relationships xmlns="http://schemas.openxmlformats.org/package/2006/relationships"><Relationship Id="rId2" Type="http://schemas.openxmlformats.org/officeDocument/2006/relationships/image" Target="../media/image110.png"/><Relationship Id="rId1" Type="http://schemas.openxmlformats.org/officeDocument/2006/relationships/slideLayout" Target="../slideLayouts/slideLayout17.xml"/></Relationships>
</file>

<file path=ppt/slides/_rels/slide109.xml.rels><?xml version="1.0" encoding="UTF-8" standalone="yes"?>
<Relationships xmlns="http://schemas.openxmlformats.org/package/2006/relationships"><Relationship Id="rId2" Type="http://schemas.openxmlformats.org/officeDocument/2006/relationships/image" Target="../media/image111.png"/><Relationship Id="rId1" Type="http://schemas.openxmlformats.org/officeDocument/2006/relationships/slideLayout" Target="../slideLayouts/slideLayout14.xml"/></Relationships>
</file>

<file path=ppt/slides/_rels/slide11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11.xml.rels><?xml version="1.0" encoding="UTF-8" standalone="yes"?>
<Relationships xmlns="http://schemas.openxmlformats.org/package/2006/relationships"><Relationship Id="rId2" Type="http://schemas.openxmlformats.org/officeDocument/2006/relationships/image" Target="../media/image112.png"/><Relationship Id="rId1" Type="http://schemas.openxmlformats.org/officeDocument/2006/relationships/slideLayout" Target="../slideLayouts/slideLayout17.xml"/></Relationships>
</file>

<file path=ppt/slides/_rels/slide112.xml.rels><?xml version="1.0" encoding="UTF-8" standalone="yes"?>
<Relationships xmlns="http://schemas.openxmlformats.org/package/2006/relationships"><Relationship Id="rId2" Type="http://schemas.openxmlformats.org/officeDocument/2006/relationships/image" Target="../media/image113.png"/><Relationship Id="rId1" Type="http://schemas.openxmlformats.org/officeDocument/2006/relationships/slideLayout" Target="../slideLayouts/slideLayout17.xml"/></Relationships>
</file>

<file path=ppt/slides/_rels/slide113.xml.rels><?xml version="1.0" encoding="UTF-8" standalone="yes"?>
<Relationships xmlns="http://schemas.openxmlformats.org/package/2006/relationships"><Relationship Id="rId3" Type="http://schemas.openxmlformats.org/officeDocument/2006/relationships/image" Target="../media/image115.png"/><Relationship Id="rId2" Type="http://schemas.openxmlformats.org/officeDocument/2006/relationships/image" Target="../media/image114.png"/><Relationship Id="rId1" Type="http://schemas.openxmlformats.org/officeDocument/2006/relationships/slideLayout" Target="../slideLayouts/slideLayout17.xml"/><Relationship Id="rId4" Type="http://schemas.openxmlformats.org/officeDocument/2006/relationships/image" Target="../media/image116.png"/></Relationships>
</file>

<file path=ppt/slides/_rels/slide114.xml.rels><?xml version="1.0" encoding="UTF-8" standalone="yes"?>
<Relationships xmlns="http://schemas.openxmlformats.org/package/2006/relationships"><Relationship Id="rId2" Type="http://schemas.openxmlformats.org/officeDocument/2006/relationships/image" Target="../media/image117.png"/><Relationship Id="rId1" Type="http://schemas.openxmlformats.org/officeDocument/2006/relationships/slideLayout" Target="../slideLayouts/slideLayout17.xml"/></Relationships>
</file>

<file path=ppt/slides/_rels/slide115.xml.rels><?xml version="1.0" encoding="UTF-8" standalone="yes"?>
<Relationships xmlns="http://schemas.openxmlformats.org/package/2006/relationships"><Relationship Id="rId2" Type="http://schemas.openxmlformats.org/officeDocument/2006/relationships/image" Target="../media/image118.png"/><Relationship Id="rId1" Type="http://schemas.openxmlformats.org/officeDocument/2006/relationships/slideLayout" Target="../slideLayouts/slideLayout17.xml"/></Relationships>
</file>

<file path=ppt/slides/_rels/slide116.xml.rels><?xml version="1.0" encoding="UTF-8" standalone="yes"?>
<Relationships xmlns="http://schemas.openxmlformats.org/package/2006/relationships"><Relationship Id="rId2" Type="http://schemas.openxmlformats.org/officeDocument/2006/relationships/image" Target="../media/image119.png"/><Relationship Id="rId1" Type="http://schemas.openxmlformats.org/officeDocument/2006/relationships/slideLayout" Target="../slideLayouts/slideLayout14.xml"/></Relationships>
</file>

<file path=ppt/slides/_rels/slide117.xml.rels><?xml version="1.0" encoding="UTF-8" standalone="yes"?>
<Relationships xmlns="http://schemas.openxmlformats.org/package/2006/relationships"><Relationship Id="rId2" Type="http://schemas.openxmlformats.org/officeDocument/2006/relationships/image" Target="../media/image120.png"/><Relationship Id="rId1" Type="http://schemas.openxmlformats.org/officeDocument/2006/relationships/slideLayout" Target="../slideLayouts/slideLayout2.xml"/></Relationships>
</file>

<file path=ppt/slides/_rels/slide118.xml.rels><?xml version="1.0" encoding="UTF-8" standalone="yes"?>
<Relationships xmlns="http://schemas.openxmlformats.org/package/2006/relationships"><Relationship Id="rId2" Type="http://schemas.openxmlformats.org/officeDocument/2006/relationships/image" Target="../media/image121.png"/><Relationship Id="rId1" Type="http://schemas.openxmlformats.org/officeDocument/2006/relationships/slideLayout" Target="../slideLayouts/slideLayout2.xml"/></Relationships>
</file>

<file path=ppt/slides/_rels/slide119.xml.rels><?xml version="1.0" encoding="UTF-8" standalone="yes"?>
<Relationships xmlns="http://schemas.openxmlformats.org/package/2006/relationships"><Relationship Id="rId2" Type="http://schemas.openxmlformats.org/officeDocument/2006/relationships/image" Target="../media/image122.png"/><Relationship Id="rId1" Type="http://schemas.openxmlformats.org/officeDocument/2006/relationships/slideLayout" Target="../slideLayouts/slideLayout2.xml"/></Relationships>
</file>

<file path=ppt/slides/_rels/slide120.xml.rels><?xml version="1.0" encoding="UTF-8" standalone="yes"?>
<Relationships xmlns="http://schemas.openxmlformats.org/package/2006/relationships"><Relationship Id="rId2" Type="http://schemas.openxmlformats.org/officeDocument/2006/relationships/image" Target="../media/image123.png"/><Relationship Id="rId1" Type="http://schemas.openxmlformats.org/officeDocument/2006/relationships/slideLayout" Target="../slideLayouts/slideLayout2.xml"/></Relationships>
</file>

<file path=ppt/slides/_rels/slide121.xml.rels><?xml version="1.0" encoding="UTF-8" standalone="yes"?>
<Relationships xmlns="http://schemas.openxmlformats.org/package/2006/relationships"><Relationship Id="rId2" Type="http://schemas.openxmlformats.org/officeDocument/2006/relationships/image" Target="../media/image124.png"/><Relationship Id="rId1" Type="http://schemas.openxmlformats.org/officeDocument/2006/relationships/slideLayout" Target="../slideLayouts/slideLayout14.xml"/></Relationships>
</file>

<file path=ppt/slides/_rels/slide122.xml.rels><?xml version="1.0" encoding="UTF-8" standalone="yes"?>
<Relationships xmlns="http://schemas.openxmlformats.org/package/2006/relationships"><Relationship Id="rId2" Type="http://schemas.openxmlformats.org/officeDocument/2006/relationships/image" Target="../media/image125.png"/><Relationship Id="rId1" Type="http://schemas.openxmlformats.org/officeDocument/2006/relationships/slideLayout" Target="../slideLayouts/slideLayout14.xml"/></Relationships>
</file>

<file path=ppt/slides/_rels/slide12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24.xml.rels><?xml version="1.0" encoding="UTF-8" standalone="yes"?>
<Relationships xmlns="http://schemas.openxmlformats.org/package/2006/relationships"><Relationship Id="rId2" Type="http://schemas.openxmlformats.org/officeDocument/2006/relationships/image" Target="../media/image126.png"/><Relationship Id="rId1" Type="http://schemas.openxmlformats.org/officeDocument/2006/relationships/slideLayout" Target="../slideLayouts/slideLayout7.xml"/></Relationships>
</file>

<file path=ppt/slides/_rels/slide125.xml.rels><?xml version="1.0" encoding="UTF-8" standalone="yes"?>
<Relationships xmlns="http://schemas.openxmlformats.org/package/2006/relationships"><Relationship Id="rId2" Type="http://schemas.openxmlformats.org/officeDocument/2006/relationships/image" Target="../media/image127.png"/><Relationship Id="rId1" Type="http://schemas.openxmlformats.org/officeDocument/2006/relationships/slideLayout" Target="../slideLayouts/slideLayout17.xml"/></Relationships>
</file>

<file path=ppt/slides/_rels/slide126.xml.rels><?xml version="1.0" encoding="UTF-8" standalone="yes"?>
<Relationships xmlns="http://schemas.openxmlformats.org/package/2006/relationships"><Relationship Id="rId2" Type="http://schemas.openxmlformats.org/officeDocument/2006/relationships/image" Target="../media/image128.png"/><Relationship Id="rId1" Type="http://schemas.openxmlformats.org/officeDocument/2006/relationships/slideLayout" Target="../slideLayouts/slideLayout17.xml"/></Relationships>
</file>

<file path=ppt/slides/_rels/slide127.xml.rels><?xml version="1.0" encoding="UTF-8" standalone="yes"?>
<Relationships xmlns="http://schemas.openxmlformats.org/package/2006/relationships"><Relationship Id="rId2" Type="http://schemas.openxmlformats.org/officeDocument/2006/relationships/image" Target="../media/image129.png"/><Relationship Id="rId1" Type="http://schemas.openxmlformats.org/officeDocument/2006/relationships/slideLayout" Target="../slideLayouts/slideLayout17.xml"/></Relationships>
</file>

<file path=ppt/slides/_rels/slide128.xml.rels><?xml version="1.0" encoding="UTF-8" standalone="yes"?>
<Relationships xmlns="http://schemas.openxmlformats.org/package/2006/relationships"><Relationship Id="rId2" Type="http://schemas.openxmlformats.org/officeDocument/2006/relationships/image" Target="../media/image130.png"/><Relationship Id="rId1" Type="http://schemas.openxmlformats.org/officeDocument/2006/relationships/slideLayout" Target="../slideLayouts/slideLayout17.xml"/></Relationships>
</file>

<file path=ppt/slides/_rels/slide129.xml.rels><?xml version="1.0" encoding="UTF-8" standalone="yes"?>
<Relationships xmlns="http://schemas.openxmlformats.org/package/2006/relationships"><Relationship Id="rId1" Type="http://schemas.openxmlformats.org/officeDocument/2006/relationships/slideLayout" Target="../slideLayouts/slideLayout14.xml"/></Relationships>
</file>

<file path=ppt/slides/_rels/slide130.xml.rels><?xml version="1.0" encoding="UTF-8" standalone="yes"?>
<Relationships xmlns="http://schemas.openxmlformats.org/package/2006/relationships"><Relationship Id="rId2" Type="http://schemas.openxmlformats.org/officeDocument/2006/relationships/image" Target="../media/image131.png"/><Relationship Id="rId1" Type="http://schemas.openxmlformats.org/officeDocument/2006/relationships/slideLayout" Target="../slideLayouts/slideLayout17.xml"/></Relationships>
</file>

<file path=ppt/slides/_rels/slide131.xml.rels><?xml version="1.0" encoding="UTF-8" standalone="yes"?>
<Relationships xmlns="http://schemas.openxmlformats.org/package/2006/relationships"><Relationship Id="rId3" Type="http://schemas.openxmlformats.org/officeDocument/2006/relationships/image" Target="../media/image132.png"/><Relationship Id="rId2" Type="http://schemas.openxmlformats.org/officeDocument/2006/relationships/hyperlink" Target="http://en.wikipedia.org/wiki/Dumat_Al-Jandal" TargetMode="External"/><Relationship Id="rId1" Type="http://schemas.openxmlformats.org/officeDocument/2006/relationships/slideLayout" Target="../slideLayouts/slideLayout17.xml"/></Relationships>
</file>

<file path=ppt/slides/_rels/slide132.xml.rels><?xml version="1.0" encoding="UTF-8" standalone="yes"?>
<Relationships xmlns="http://schemas.openxmlformats.org/package/2006/relationships"><Relationship Id="rId2" Type="http://schemas.openxmlformats.org/officeDocument/2006/relationships/image" Target="../media/image133.png"/><Relationship Id="rId1" Type="http://schemas.openxmlformats.org/officeDocument/2006/relationships/slideLayout" Target="../slideLayouts/slideLayout17.xml"/></Relationships>
</file>

<file path=ppt/slides/_rels/slide133.xml.rels><?xml version="1.0" encoding="UTF-8" standalone="yes"?>
<Relationships xmlns="http://schemas.openxmlformats.org/package/2006/relationships"><Relationship Id="rId2" Type="http://schemas.openxmlformats.org/officeDocument/2006/relationships/image" Target="../media/image134.png"/><Relationship Id="rId1" Type="http://schemas.openxmlformats.org/officeDocument/2006/relationships/slideLayout" Target="../slideLayouts/slideLayout17.xml"/></Relationships>
</file>

<file path=ppt/slides/_rels/slide134.xml.rels><?xml version="1.0" encoding="UTF-8" standalone="yes"?>
<Relationships xmlns="http://schemas.openxmlformats.org/package/2006/relationships"><Relationship Id="rId2" Type="http://schemas.openxmlformats.org/officeDocument/2006/relationships/image" Target="../media/image135.png"/><Relationship Id="rId1" Type="http://schemas.openxmlformats.org/officeDocument/2006/relationships/slideLayout" Target="../slideLayouts/slideLayout17.xml"/></Relationships>
</file>

<file path=ppt/slides/_rels/slide135.xml.rels><?xml version="1.0" encoding="UTF-8" standalone="yes"?>
<Relationships xmlns="http://schemas.openxmlformats.org/package/2006/relationships"><Relationship Id="rId2" Type="http://schemas.openxmlformats.org/officeDocument/2006/relationships/image" Target="../media/image136.png"/><Relationship Id="rId1" Type="http://schemas.openxmlformats.org/officeDocument/2006/relationships/slideLayout" Target="../slideLayouts/slideLayout17.xml"/></Relationships>
</file>

<file path=ppt/slides/_rels/slide136.xml.rels><?xml version="1.0" encoding="UTF-8" standalone="yes"?>
<Relationships xmlns="http://schemas.openxmlformats.org/package/2006/relationships"><Relationship Id="rId2" Type="http://schemas.openxmlformats.org/officeDocument/2006/relationships/image" Target="../media/image137.png"/><Relationship Id="rId1" Type="http://schemas.openxmlformats.org/officeDocument/2006/relationships/slideLayout" Target="../slideLayouts/slideLayout17.xml"/></Relationships>
</file>

<file path=ppt/slides/_rels/slide137.xml.rels><?xml version="1.0" encoding="UTF-8" standalone="yes"?>
<Relationships xmlns="http://schemas.openxmlformats.org/package/2006/relationships"><Relationship Id="rId3" Type="http://schemas.openxmlformats.org/officeDocument/2006/relationships/image" Target="../media/image138.png"/><Relationship Id="rId2" Type="http://schemas.openxmlformats.org/officeDocument/2006/relationships/hyperlink" Target="http://en.wikipedia.org/wiki/Aramaic_language" TargetMode="External"/><Relationship Id="rId1" Type="http://schemas.openxmlformats.org/officeDocument/2006/relationships/slideLayout" Target="../slideLayouts/slideLayout17.xml"/></Relationships>
</file>

<file path=ppt/slides/_rels/slide138.xml.rels><?xml version="1.0" encoding="UTF-8" standalone="yes"?>
<Relationships xmlns="http://schemas.openxmlformats.org/package/2006/relationships"><Relationship Id="rId2" Type="http://schemas.openxmlformats.org/officeDocument/2006/relationships/image" Target="../media/image139.png"/><Relationship Id="rId1" Type="http://schemas.openxmlformats.org/officeDocument/2006/relationships/slideLayout" Target="../slideLayouts/slideLayout17.xml"/></Relationships>
</file>

<file path=ppt/slides/_rels/slide139.xml.rels><?xml version="1.0" encoding="UTF-8" standalone="yes"?>
<Relationships xmlns="http://schemas.openxmlformats.org/package/2006/relationships"><Relationship Id="rId2" Type="http://schemas.openxmlformats.org/officeDocument/2006/relationships/image" Target="../media/image140.png"/><Relationship Id="rId1" Type="http://schemas.openxmlformats.org/officeDocument/2006/relationships/slideLayout" Target="../slideLayouts/slideLayout17.xml"/></Relationships>
</file>

<file path=ppt/slides/_rels/slide140.xml.rels><?xml version="1.0" encoding="UTF-8" standalone="yes"?>
<Relationships xmlns="http://schemas.openxmlformats.org/package/2006/relationships"><Relationship Id="rId2" Type="http://schemas.openxmlformats.org/officeDocument/2006/relationships/image" Target="../media/image141.png"/><Relationship Id="rId1" Type="http://schemas.openxmlformats.org/officeDocument/2006/relationships/slideLayout" Target="../slideLayouts/slideLayout17.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026" name="Picture 2"/>
          <p:cNvPicPr>
            <a:picLocks noChangeAspect="1" noChangeArrowheads="1"/>
          </p:cNvPicPr>
          <p:nvPr/>
        </p:nvPicPr>
        <p:blipFill>
          <a:blip r:embed="rId2" cstate="print">
            <a:extLst>
              <a:ext uri="{28A0092B-C50C-407E-A947-70E740481C1C}">
                <a14:useLocalDpi xmlns:a14="http://schemas.microsoft.com/office/drawing/2010/main"/>
              </a:ext>
            </a:extLst>
          </a:blip>
          <a:srcRect/>
          <a:stretch>
            <a:fillRect/>
          </a:stretch>
        </p:blipFill>
        <p:spPr bwMode="auto">
          <a:xfrm>
            <a:off x="1416892" y="166255"/>
            <a:ext cx="7597799" cy="5067732"/>
          </a:xfrm>
          <a:prstGeom prst="rect">
            <a:avLst/>
          </a:prstGeom>
          <a:noFill/>
          <a:ln>
            <a:noFill/>
          </a:ln>
          <a:effectLst>
            <a:glow rad="228600">
              <a:schemeClr val="accent1">
                <a:satMod val="175000"/>
                <a:alpha val="40000"/>
              </a:schemeClr>
            </a:glow>
            <a:outerShdw dist="35921" dir="2700000" algn="ctr" rotWithShape="0">
              <a:schemeClr val="bg2"/>
            </a:outerShdw>
            <a:softEdge rad="127000"/>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sp>
        <p:nvSpPr>
          <p:cNvPr id="51202" name="Rectangle 2"/>
          <p:cNvSpPr>
            <a:spLocks noGrp="1" noChangeArrowheads="1"/>
          </p:cNvSpPr>
          <p:nvPr>
            <p:ph type="ctrTitle"/>
          </p:nvPr>
        </p:nvSpPr>
        <p:spPr>
          <a:xfrm>
            <a:off x="3108324" y="3672897"/>
            <a:ext cx="5273675" cy="1470025"/>
          </a:xfrm>
        </p:spPr>
        <p:txBody>
          <a:bodyPr/>
          <a:lstStyle/>
          <a:p>
            <a:r>
              <a:rPr lang="en-US" sz="6000" b="1" dirty="0" smtClean="0">
                <a:solidFill>
                  <a:srgbClr val="008000"/>
                </a:solidFill>
                <a:effectLst>
                  <a:outerShdw blurRad="50800" dist="50800" dir="5400000" algn="ctr" rotWithShape="0">
                    <a:srgbClr val="FFC000"/>
                  </a:outerShdw>
                </a:effectLst>
              </a:rPr>
              <a:t>Saudi Arabia</a:t>
            </a:r>
            <a:endParaRPr lang="en-US" sz="6000" b="1" dirty="0">
              <a:solidFill>
                <a:srgbClr val="008000"/>
              </a:solidFill>
              <a:effectLst>
                <a:outerShdw blurRad="50800" dist="50800" dir="5400000" algn="ctr" rotWithShape="0">
                  <a:srgbClr val="FFC000"/>
                </a:outerShdw>
              </a:effectLst>
            </a:endParaRPr>
          </a:p>
        </p:txBody>
      </p:sp>
    </p:spTree>
  </p:cSld>
  <p:clrMapOvr>
    <a:masterClrMapping/>
  </p:clrMapOvr>
  <p:transition/>
  <p:timing>
    <p:tnLst>
      <p:par>
        <p:cTn id="1" dur="indefinite" restart="never" nodeType="tmRoot"/>
      </p:par>
    </p:tnLst>
  </p:timing>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2226" name="Rectangle 2"/>
          <p:cNvSpPr>
            <a:spLocks noGrp="1" noChangeArrowheads="1"/>
          </p:cNvSpPr>
          <p:nvPr>
            <p:ph type="title"/>
          </p:nvPr>
        </p:nvSpPr>
        <p:spPr/>
        <p:txBody>
          <a:bodyPr/>
          <a:lstStyle/>
          <a:p>
            <a:endParaRPr lang="en-US"/>
          </a:p>
        </p:txBody>
      </p:sp>
      <p:sp>
        <p:nvSpPr>
          <p:cNvPr id="52227" name="Rectangle 3"/>
          <p:cNvSpPr>
            <a:spLocks noGrp="1" noChangeArrowheads="1"/>
          </p:cNvSpPr>
          <p:nvPr>
            <p:ph type="body" idx="1"/>
          </p:nvPr>
        </p:nvSpPr>
        <p:spPr/>
        <p:txBody>
          <a:bodyPr/>
          <a:lstStyle/>
          <a:p>
            <a:r>
              <a:rPr lang="en-US" b="1" dirty="0">
                <a:solidFill>
                  <a:schemeClr val="tx1"/>
                </a:solidFill>
                <a:latin typeface="+mn-lt"/>
                <a:ea typeface="+mn-ea"/>
                <a:cs typeface="+mn-cs"/>
              </a:rPr>
              <a:t>Region: Western </a:t>
            </a:r>
            <a:r>
              <a:rPr lang="en-US" b="1" dirty="0" smtClean="0">
                <a:solidFill>
                  <a:schemeClr val="tx1"/>
                </a:solidFill>
                <a:latin typeface="+mn-lt"/>
                <a:ea typeface="+mn-ea"/>
                <a:cs typeface="+mn-cs"/>
              </a:rPr>
              <a:t>Asia</a:t>
            </a:r>
          </a:p>
          <a:p>
            <a:endParaRPr lang="en-US" dirty="0">
              <a:solidFill>
                <a:schemeClr val="tx1"/>
              </a:solidFill>
              <a:latin typeface="+mn-lt"/>
              <a:ea typeface="+mn-ea"/>
              <a:cs typeface="+mn-cs"/>
            </a:endParaRPr>
          </a:p>
          <a:p>
            <a:r>
              <a:rPr lang="en-US" b="1" dirty="0">
                <a:solidFill>
                  <a:schemeClr val="tx1"/>
                </a:solidFill>
                <a:latin typeface="+mn-lt"/>
                <a:ea typeface="+mn-ea"/>
                <a:cs typeface="+mn-cs"/>
              </a:rPr>
              <a:t>Area total: 2,149,690 </a:t>
            </a:r>
            <a:r>
              <a:rPr lang="en-US" b="1" dirty="0" smtClean="0">
                <a:solidFill>
                  <a:schemeClr val="tx1"/>
                </a:solidFill>
                <a:latin typeface="+mn-lt"/>
                <a:ea typeface="+mn-ea"/>
                <a:cs typeface="+mn-cs"/>
              </a:rPr>
              <a:t>km2</a:t>
            </a:r>
          </a:p>
          <a:p>
            <a:endParaRPr lang="en-US" dirty="0">
              <a:solidFill>
                <a:schemeClr val="tx1"/>
              </a:solidFill>
              <a:latin typeface="+mn-lt"/>
              <a:ea typeface="+mn-ea"/>
              <a:cs typeface="+mn-cs"/>
            </a:endParaRPr>
          </a:p>
          <a:p>
            <a:r>
              <a:rPr lang="en-US" b="1" dirty="0">
                <a:solidFill>
                  <a:schemeClr val="tx1"/>
                </a:solidFill>
                <a:latin typeface="+mn-lt"/>
                <a:ea typeface="+mn-ea"/>
                <a:cs typeface="+mn-cs"/>
              </a:rPr>
              <a:t>Coast line:  Red Sea and Persian </a:t>
            </a:r>
            <a:r>
              <a:rPr lang="en-US" b="1" dirty="0" smtClean="0">
                <a:solidFill>
                  <a:schemeClr val="tx1"/>
                </a:solidFill>
                <a:latin typeface="+mn-lt"/>
                <a:ea typeface="+mn-ea"/>
                <a:cs typeface="+mn-cs"/>
              </a:rPr>
              <a:t>Gulf</a:t>
            </a:r>
          </a:p>
          <a:p>
            <a:endParaRPr lang="en-US" dirty="0">
              <a:solidFill>
                <a:schemeClr val="tx1"/>
              </a:solidFill>
              <a:latin typeface="+mn-lt"/>
              <a:ea typeface="+mn-ea"/>
              <a:cs typeface="+mn-cs"/>
            </a:endParaRPr>
          </a:p>
          <a:p>
            <a:r>
              <a:rPr lang="en-US" b="1" dirty="0">
                <a:solidFill>
                  <a:schemeClr val="tx1"/>
                </a:solidFill>
                <a:latin typeface="+mn-lt"/>
                <a:ea typeface="+mn-ea"/>
                <a:cs typeface="+mn-cs"/>
              </a:rPr>
              <a:t>Capital: </a:t>
            </a:r>
            <a:r>
              <a:rPr lang="en-US" b="1" dirty="0" smtClean="0">
                <a:solidFill>
                  <a:schemeClr val="tx1"/>
                </a:solidFill>
                <a:latin typeface="+mn-lt"/>
                <a:ea typeface="+mn-ea"/>
                <a:cs typeface="+mn-cs"/>
              </a:rPr>
              <a:t>Riyadh</a:t>
            </a:r>
          </a:p>
          <a:p>
            <a:endParaRPr lang="en-US" dirty="0">
              <a:solidFill>
                <a:schemeClr val="tx1"/>
              </a:solidFill>
              <a:latin typeface="+mn-lt"/>
              <a:ea typeface="+mn-ea"/>
              <a:cs typeface="+mn-cs"/>
            </a:endParaRPr>
          </a:p>
          <a:p>
            <a:endParaRPr lang="en-US" dirty="0"/>
          </a:p>
        </p:txBody>
      </p:sp>
      <p:pic>
        <p:nvPicPr>
          <p:cNvPr id="52228" name="Picture 4"/>
          <p:cNvPicPr>
            <a:picLocks noChangeAspect="1" noChangeArrowheads="1"/>
          </p:cNvPicPr>
          <p:nvPr/>
        </p:nvPicPr>
        <p:blipFill>
          <a:blip r:embed="rId2" cstate="print"/>
          <a:srcRect/>
          <a:stretch>
            <a:fillRect/>
          </a:stretch>
        </p:blipFill>
        <p:spPr bwMode="auto">
          <a:xfrm>
            <a:off x="177799" y="600074"/>
            <a:ext cx="2468113" cy="1635125"/>
          </a:xfrm>
          <a:prstGeom prst="rect">
            <a:avLst/>
          </a:prstGeom>
          <a:noFill/>
          <a:ln w="9525">
            <a:noFill/>
            <a:miter lim="800000"/>
            <a:headEnd/>
            <a:tailEnd/>
          </a:ln>
        </p:spPr>
      </p:pic>
    </p:spTree>
  </p:cSld>
  <p:clrMapOvr>
    <a:masterClrMapping/>
  </p:clrMapOvr>
  <p:transition/>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3252" name="Rectangle 4"/>
          <p:cNvSpPr>
            <a:spLocks noGrp="1" noChangeArrowheads="1"/>
          </p:cNvSpPr>
          <p:nvPr>
            <p:ph type="ctrTitle"/>
          </p:nvPr>
        </p:nvSpPr>
        <p:spPr/>
        <p:txBody>
          <a:bodyPr/>
          <a:lstStyle/>
          <a:p>
            <a:endParaRPr lang="en-US"/>
          </a:p>
        </p:txBody>
      </p:sp>
      <p:sp>
        <p:nvSpPr>
          <p:cNvPr id="53253" name="Rectangle 5"/>
          <p:cNvSpPr>
            <a:spLocks noGrp="1" noChangeArrowheads="1"/>
          </p:cNvSpPr>
          <p:nvPr>
            <p:ph type="subTitle" idx="1"/>
          </p:nvPr>
        </p:nvSpPr>
        <p:spPr/>
        <p:txBody>
          <a:bodyPr/>
          <a:lstStyle/>
          <a:p>
            <a:endParaRPr lang="en-US"/>
          </a:p>
        </p:txBody>
      </p:sp>
      <p:pic>
        <p:nvPicPr>
          <p:cNvPr id="53254" name="Picture 6"/>
          <p:cNvPicPr>
            <a:picLocks noChangeAspect="1" noChangeArrowheads="1"/>
          </p:cNvPicPr>
          <p:nvPr/>
        </p:nvPicPr>
        <p:blipFill>
          <a:blip r:embed="rId2" cstate="print"/>
          <a:srcRect/>
          <a:stretch>
            <a:fillRect/>
          </a:stretch>
        </p:blipFill>
        <p:spPr bwMode="auto">
          <a:xfrm>
            <a:off x="1359426" y="0"/>
            <a:ext cx="6425147" cy="6857999"/>
          </a:xfrm>
          <a:prstGeom prst="rect">
            <a:avLst/>
          </a:prstGeom>
          <a:noFill/>
          <a:ln w="9525">
            <a:noFill/>
            <a:miter lim="800000"/>
            <a:headEnd/>
            <a:tailEnd/>
          </a:ln>
        </p:spPr>
      </p:pic>
    </p:spTree>
  </p:cSld>
  <p:clrMapOvr>
    <a:masterClrMapping/>
  </p:clrMapOvr>
  <p:transition/>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4274" name="Rectangle 2"/>
          <p:cNvSpPr>
            <a:spLocks noGrp="1" noChangeArrowheads="1"/>
          </p:cNvSpPr>
          <p:nvPr>
            <p:ph type="title"/>
          </p:nvPr>
        </p:nvSpPr>
        <p:spPr/>
        <p:txBody>
          <a:bodyPr/>
          <a:lstStyle/>
          <a:p>
            <a:endParaRPr lang="en-US"/>
          </a:p>
        </p:txBody>
      </p:sp>
      <p:sp>
        <p:nvSpPr>
          <p:cNvPr id="54275" name="Rectangle 3"/>
          <p:cNvSpPr>
            <a:spLocks noGrp="1" noChangeArrowheads="1"/>
          </p:cNvSpPr>
          <p:nvPr>
            <p:ph type="body" idx="1"/>
          </p:nvPr>
        </p:nvSpPr>
        <p:spPr/>
        <p:txBody>
          <a:bodyPr/>
          <a:lstStyle/>
          <a:p>
            <a:endParaRPr lang="en-US" dirty="0"/>
          </a:p>
        </p:txBody>
      </p:sp>
      <p:pic>
        <p:nvPicPr>
          <p:cNvPr id="54276" name="Picture 4"/>
          <p:cNvPicPr>
            <a:picLocks noChangeAspect="1" noChangeArrowheads="1"/>
          </p:cNvPicPr>
          <p:nvPr/>
        </p:nvPicPr>
        <p:blipFill>
          <a:blip r:embed="rId2" cstate="print"/>
          <a:srcRect/>
          <a:stretch>
            <a:fillRect/>
          </a:stretch>
        </p:blipFill>
        <p:spPr bwMode="auto">
          <a:xfrm>
            <a:off x="1143000" y="0"/>
            <a:ext cx="6858000" cy="6858000"/>
          </a:xfrm>
          <a:prstGeom prst="rect">
            <a:avLst/>
          </a:prstGeom>
          <a:noFill/>
          <a:ln w="9525">
            <a:noFill/>
            <a:miter lim="800000"/>
            <a:headEnd/>
            <a:tailEnd/>
          </a:ln>
        </p:spPr>
      </p:pic>
    </p:spTree>
  </p:cSld>
  <p:clrMapOvr>
    <a:masterClrMapping/>
  </p:clrMapOvr>
  <p:transition/>
  <p:timing>
    <p:tnLst>
      <p:par>
        <p:cTn id="1" dur="indefinite" restart="never" nodeType="tmRoot"/>
      </p:par>
    </p:tnLst>
  </p:timing>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8370" name="Picture 2"/>
          <p:cNvPicPr>
            <a:picLocks noChangeAspect="1" noChangeArrowheads="1"/>
          </p:cNvPicPr>
          <p:nvPr/>
        </p:nvPicPr>
        <p:blipFill>
          <a:blip r:embed="rId2" cstate="print"/>
          <a:srcRect/>
          <a:stretch>
            <a:fillRect/>
          </a:stretch>
        </p:blipFill>
        <p:spPr bwMode="auto">
          <a:xfrm>
            <a:off x="0" y="-21336"/>
            <a:ext cx="9144000" cy="6900672"/>
          </a:xfrm>
          <a:prstGeom prst="rect">
            <a:avLst/>
          </a:prstGeom>
          <a:noFill/>
          <a:ln w="9525">
            <a:noFill/>
            <a:miter lim="800000"/>
            <a:headEnd/>
            <a:tailEnd/>
          </a:ln>
        </p:spPr>
      </p:pic>
    </p:spTree>
  </p:cSld>
  <p:clrMapOvr>
    <a:masterClrMapping/>
  </p:clrMapOvr>
  <p:transition/>
  <p:timing>
    <p:tnLst>
      <p:par>
        <p:cTn id="1" dur="indefinite" restart="never" nodeType="tmRoot"/>
      </p:par>
    </p:tnLst>
  </p:timing>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9394" name="Picture 2"/>
          <p:cNvPicPr>
            <a:picLocks noChangeAspect="1" noChangeArrowheads="1"/>
          </p:cNvPicPr>
          <p:nvPr/>
        </p:nvPicPr>
        <p:blipFill>
          <a:blip r:embed="rId2" cstate="print"/>
          <a:srcRect/>
          <a:stretch>
            <a:fillRect/>
          </a:stretch>
        </p:blipFill>
        <p:spPr bwMode="auto">
          <a:xfrm>
            <a:off x="0" y="143201"/>
            <a:ext cx="9144000" cy="6571599"/>
          </a:xfrm>
          <a:prstGeom prst="rect">
            <a:avLst/>
          </a:prstGeom>
          <a:noFill/>
          <a:ln w="9525">
            <a:noFill/>
            <a:miter lim="800000"/>
            <a:headEnd/>
            <a:tailEnd/>
          </a:ln>
        </p:spPr>
      </p:pic>
    </p:spTree>
  </p:cSld>
  <p:clrMapOvr>
    <a:masterClrMapping/>
  </p:clrMapOvr>
  <p:transition/>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60418" name="Picture 2"/>
          <p:cNvPicPr>
            <a:picLocks noChangeAspect="1" noChangeArrowheads="1"/>
          </p:cNvPicPr>
          <p:nvPr/>
        </p:nvPicPr>
        <p:blipFill>
          <a:blip r:embed="rId2" cstate="screen">
            <a:extLst>
              <a:ext uri="{28A0092B-C50C-407E-A947-70E740481C1C}">
                <a14:useLocalDpi xmlns:a14="http://schemas.microsoft.com/office/drawing/2010/main"/>
              </a:ext>
            </a:extLst>
          </a:blip>
          <a:srcRect/>
          <a:stretch>
            <a:fillRect/>
          </a:stretch>
        </p:blipFill>
        <p:spPr bwMode="auto">
          <a:xfrm>
            <a:off x="4530707" y="0"/>
            <a:ext cx="4613293" cy="6858000"/>
          </a:xfrm>
          <a:prstGeom prst="rect">
            <a:avLst/>
          </a:prstGeom>
          <a:noFill/>
          <a:ln w="9525">
            <a:noFill/>
            <a:miter lim="800000"/>
            <a:headEnd/>
            <a:tailEnd/>
          </a:ln>
        </p:spPr>
      </p:pic>
      <p:pic>
        <p:nvPicPr>
          <p:cNvPr id="60419" name="Picture 3"/>
          <p:cNvPicPr>
            <a:picLocks noChangeAspect="1" noChangeArrowheads="1"/>
          </p:cNvPicPr>
          <p:nvPr/>
        </p:nvPicPr>
        <p:blipFill>
          <a:blip r:embed="rId3" cstate="screen">
            <a:extLst>
              <a:ext uri="{28A0092B-C50C-407E-A947-70E740481C1C}">
                <a14:useLocalDpi xmlns:a14="http://schemas.microsoft.com/office/drawing/2010/main"/>
              </a:ext>
            </a:extLst>
          </a:blip>
          <a:srcRect/>
          <a:stretch>
            <a:fillRect/>
          </a:stretch>
        </p:blipFill>
        <p:spPr bwMode="auto">
          <a:xfrm>
            <a:off x="0" y="0"/>
            <a:ext cx="4641850" cy="6834383"/>
          </a:xfrm>
          <a:prstGeom prst="rect">
            <a:avLst/>
          </a:prstGeom>
          <a:noFill/>
          <a:ln w="9525">
            <a:noFill/>
            <a:miter lim="800000"/>
            <a:headEnd/>
            <a:tailEnd/>
          </a:ln>
        </p:spPr>
      </p:pic>
    </p:spTree>
  </p:cSld>
  <p:clrMapOvr>
    <a:masterClrMapping/>
  </p:clrMapOvr>
  <p:transition/>
  <p:timing>
    <p:tnLst>
      <p:par>
        <p:cTn id="1" dur="indefinite" restart="never" nodeType="tmRoot"/>
      </p:par>
    </p:tnLst>
  </p:timing>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62466" name="Picture 2"/>
          <p:cNvPicPr>
            <a:picLocks noChangeAspect="1" noChangeArrowheads="1"/>
          </p:cNvPicPr>
          <p:nvPr/>
        </p:nvPicPr>
        <p:blipFill>
          <a:blip r:embed="rId2" cstate="print"/>
          <a:srcRect/>
          <a:stretch>
            <a:fillRect/>
          </a:stretch>
        </p:blipFill>
        <p:spPr bwMode="auto">
          <a:xfrm>
            <a:off x="0" y="0"/>
            <a:ext cx="9121886" cy="6857999"/>
          </a:xfrm>
          <a:prstGeom prst="rect">
            <a:avLst/>
          </a:prstGeom>
          <a:noFill/>
          <a:ln w="9525">
            <a:noFill/>
            <a:miter lim="800000"/>
            <a:headEnd/>
            <a:tailEnd/>
          </a:ln>
        </p:spPr>
      </p:pic>
    </p:spTree>
  </p:cSld>
  <p:clrMapOvr>
    <a:masterClrMapping/>
  </p:clrMapOvr>
  <p:transition/>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63490" name="Picture 2"/>
          <p:cNvPicPr>
            <a:picLocks noChangeAspect="1" noChangeArrowheads="1"/>
          </p:cNvPicPr>
          <p:nvPr/>
        </p:nvPicPr>
        <p:blipFill>
          <a:blip r:embed="rId2" cstate="print"/>
          <a:srcRect/>
          <a:stretch>
            <a:fillRect/>
          </a:stretch>
        </p:blipFill>
        <p:spPr bwMode="auto">
          <a:xfrm>
            <a:off x="688986" y="0"/>
            <a:ext cx="7766027" cy="6857999"/>
          </a:xfrm>
          <a:prstGeom prst="rect">
            <a:avLst/>
          </a:prstGeom>
          <a:noFill/>
          <a:ln w="9525">
            <a:noFill/>
            <a:miter lim="800000"/>
            <a:headEnd/>
            <a:tailEnd/>
          </a:ln>
        </p:spPr>
      </p:pic>
    </p:spTree>
  </p:cSld>
  <p:clrMapOvr>
    <a:masterClrMapping/>
  </p:clrMapOvr>
  <p:transition/>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61442" name="Picture 2"/>
          <p:cNvPicPr>
            <a:picLocks noChangeAspect="1" noChangeArrowheads="1"/>
          </p:cNvPicPr>
          <p:nvPr/>
        </p:nvPicPr>
        <p:blipFill>
          <a:blip r:embed="rId2" cstate="print"/>
          <a:srcRect/>
          <a:stretch>
            <a:fillRect/>
          </a:stretch>
        </p:blipFill>
        <p:spPr bwMode="auto">
          <a:xfrm>
            <a:off x="670742" y="0"/>
            <a:ext cx="7802515" cy="6858000"/>
          </a:xfrm>
          <a:prstGeom prst="rect">
            <a:avLst/>
          </a:prstGeom>
          <a:noFill/>
          <a:ln w="9525">
            <a:noFill/>
            <a:miter lim="800000"/>
            <a:headEnd/>
            <a:tailEnd/>
          </a:ln>
        </p:spPr>
      </p:pic>
    </p:spTree>
  </p:cSld>
  <p:clrMapOvr>
    <a:masterClrMapping/>
  </p:clrMapOvr>
  <p:transition/>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Riyadh</a:t>
            </a:r>
            <a:endParaRPr lang="en-US" dirty="0"/>
          </a:p>
        </p:txBody>
      </p:sp>
      <p:sp>
        <p:nvSpPr>
          <p:cNvPr id="3" name="Text Placeholder 2"/>
          <p:cNvSpPr>
            <a:spLocks noGrp="1"/>
          </p:cNvSpPr>
          <p:nvPr>
            <p:ph type="body" idx="1"/>
          </p:nvPr>
        </p:nvSpPr>
        <p:spPr/>
        <p:txBody>
          <a:bodyPr/>
          <a:lstStyle/>
          <a:p>
            <a:endParaRPr lang="en-US"/>
          </a:p>
        </p:txBody>
      </p:sp>
      <p:pic>
        <p:nvPicPr>
          <p:cNvPr id="1026" name="Picture 2"/>
          <p:cNvPicPr>
            <a:picLocks noChangeAspect="1" noChangeArrowheads="1"/>
          </p:cNvPicPr>
          <p:nvPr/>
        </p:nvPicPr>
        <p:blipFill>
          <a:blip r:embed="rId2" cstate="print"/>
          <a:srcRect/>
          <a:stretch>
            <a:fillRect/>
          </a:stretch>
        </p:blipFill>
        <p:spPr bwMode="auto">
          <a:xfrm>
            <a:off x="2590800" y="0"/>
            <a:ext cx="6553200" cy="4305683"/>
          </a:xfrm>
          <a:prstGeom prst="rect">
            <a:avLst/>
          </a:prstGeom>
          <a:noFill/>
          <a:ln w="9525">
            <a:noFill/>
            <a:miter lim="800000"/>
            <a:headEnd/>
            <a:tailEnd/>
          </a:ln>
          <a:effectLst>
            <a:softEdge rad="127000"/>
          </a:effectLst>
        </p:spPr>
      </p:pic>
    </p:spTree>
  </p:cSld>
  <p:clrMapOvr>
    <a:masterClrMapping/>
  </p:clrMapOvr>
  <p:transition/>
  <p:timing>
    <p:tnLst>
      <p:par>
        <p:cTn id="1" dur="indefinite" restart="never" nodeType="tmRoot"/>
      </p:par>
    </p:tnLst>
  </p:timing>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64516" name="Picture 4"/>
          <p:cNvPicPr>
            <a:picLocks noChangeAspect="1" noChangeArrowheads="1"/>
          </p:cNvPicPr>
          <p:nvPr/>
        </p:nvPicPr>
        <p:blipFill>
          <a:blip r:embed="rId2" cstate="print"/>
          <a:srcRect/>
          <a:stretch>
            <a:fillRect/>
          </a:stretch>
        </p:blipFill>
        <p:spPr bwMode="auto">
          <a:xfrm>
            <a:off x="580972" y="0"/>
            <a:ext cx="7982054" cy="6857999"/>
          </a:xfrm>
          <a:prstGeom prst="rect">
            <a:avLst/>
          </a:prstGeom>
          <a:noFill/>
          <a:ln w="9525">
            <a:noFill/>
            <a:miter lim="800000"/>
            <a:headEnd/>
            <a:tailEnd/>
          </a:ln>
        </p:spPr>
      </p:pic>
    </p:spTree>
  </p:cSld>
  <p:clrMapOvr>
    <a:masterClrMapping/>
  </p:clrMapOvr>
  <p:transition/>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17513" y="0"/>
            <a:ext cx="8226425" cy="812800"/>
          </a:xfrm>
        </p:spPr>
        <p:txBody>
          <a:bodyPr/>
          <a:lstStyle/>
          <a:p>
            <a:r>
              <a:rPr lang="en-US" b="1" dirty="0" smtClean="0"/>
              <a:t>Riyadh in the summer haze</a:t>
            </a:r>
            <a:endParaRPr lang="en-US" dirty="0"/>
          </a:p>
        </p:txBody>
      </p:sp>
      <p:pic>
        <p:nvPicPr>
          <p:cNvPr id="2050" name="Picture 2"/>
          <p:cNvPicPr>
            <a:picLocks noChangeAspect="1" noChangeArrowheads="1"/>
          </p:cNvPicPr>
          <p:nvPr/>
        </p:nvPicPr>
        <p:blipFill>
          <a:blip r:embed="rId2" cstate="print"/>
          <a:srcRect/>
          <a:stretch>
            <a:fillRect/>
          </a:stretch>
        </p:blipFill>
        <p:spPr bwMode="auto">
          <a:xfrm>
            <a:off x="0" y="765809"/>
            <a:ext cx="9144000" cy="6092191"/>
          </a:xfrm>
          <a:prstGeom prst="rect">
            <a:avLst/>
          </a:prstGeom>
          <a:noFill/>
          <a:ln w="9525">
            <a:noFill/>
            <a:miter lim="800000"/>
            <a:headEnd/>
            <a:tailEnd/>
          </a:ln>
        </p:spPr>
      </p:pic>
    </p:spTree>
  </p:cSld>
  <p:clrMapOvr>
    <a:masterClrMapping/>
  </p:clrMapOvr>
  <p:transition/>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0" y="0"/>
            <a:ext cx="8226425" cy="825500"/>
          </a:xfrm>
        </p:spPr>
        <p:txBody>
          <a:bodyPr/>
          <a:lstStyle/>
          <a:p>
            <a:r>
              <a:rPr lang="en-US" b="1" dirty="0" smtClean="0"/>
              <a:t>Ministry-Riyadh</a:t>
            </a:r>
            <a:endParaRPr lang="en-US" dirty="0"/>
          </a:p>
        </p:txBody>
      </p:sp>
      <p:pic>
        <p:nvPicPr>
          <p:cNvPr id="3074" name="Picture 2"/>
          <p:cNvPicPr>
            <a:picLocks noChangeAspect="1" noChangeArrowheads="1"/>
          </p:cNvPicPr>
          <p:nvPr/>
        </p:nvPicPr>
        <p:blipFill>
          <a:blip r:embed="rId2" cstate="print"/>
          <a:srcRect/>
          <a:stretch>
            <a:fillRect/>
          </a:stretch>
        </p:blipFill>
        <p:spPr bwMode="auto">
          <a:xfrm>
            <a:off x="0" y="866938"/>
            <a:ext cx="9144000" cy="6113417"/>
          </a:xfrm>
          <a:prstGeom prst="rect">
            <a:avLst/>
          </a:prstGeom>
          <a:noFill/>
          <a:ln w="9525">
            <a:noFill/>
            <a:miter lim="800000"/>
            <a:headEnd/>
            <a:tailEnd/>
          </a:ln>
        </p:spPr>
      </p:pic>
    </p:spTree>
  </p:cSld>
  <p:clrMapOvr>
    <a:masterClrMapping/>
  </p:clrMapOvr>
  <p:transition/>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0" y="0"/>
            <a:ext cx="9144000" cy="774700"/>
          </a:xfrm>
        </p:spPr>
        <p:txBody>
          <a:bodyPr/>
          <a:lstStyle/>
          <a:p>
            <a:r>
              <a:rPr lang="en-US" b="1" dirty="0" err="1" smtClean="0"/>
              <a:t>Tuwaiq</a:t>
            </a:r>
            <a:r>
              <a:rPr lang="en-US" b="1" dirty="0" smtClean="0"/>
              <a:t> Palace-Diplomatic Quarter - Riyadh </a:t>
            </a:r>
            <a:endParaRPr lang="en-US" dirty="0"/>
          </a:p>
        </p:txBody>
      </p:sp>
      <p:pic>
        <p:nvPicPr>
          <p:cNvPr id="4098" name="Picture 2"/>
          <p:cNvPicPr>
            <a:picLocks noChangeAspect="1" noChangeArrowheads="1"/>
          </p:cNvPicPr>
          <p:nvPr/>
        </p:nvPicPr>
        <p:blipFill>
          <a:blip r:embed="rId2" cstate="print"/>
          <a:srcRect/>
          <a:stretch>
            <a:fillRect/>
          </a:stretch>
        </p:blipFill>
        <p:spPr bwMode="auto">
          <a:xfrm>
            <a:off x="0" y="777240"/>
            <a:ext cx="9144000" cy="6080760"/>
          </a:xfrm>
          <a:prstGeom prst="rect">
            <a:avLst/>
          </a:prstGeom>
          <a:noFill/>
          <a:ln w="9525">
            <a:noFill/>
            <a:miter lim="800000"/>
            <a:headEnd/>
            <a:tailEnd/>
          </a:ln>
        </p:spPr>
      </p:pic>
    </p:spTree>
  </p:cSld>
  <p:clrMapOvr>
    <a:masterClrMapping/>
  </p:clrMapOvr>
  <p:transition/>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b="1" dirty="0" smtClean="0"/>
              <a:t>An </a:t>
            </a:r>
            <a:r>
              <a:rPr lang="en-US" b="1" dirty="0" err="1" smtClean="0"/>
              <a:t>arial</a:t>
            </a:r>
            <a:r>
              <a:rPr lang="en-US" b="1" dirty="0" smtClean="0"/>
              <a:t> view of King </a:t>
            </a:r>
            <a:r>
              <a:rPr lang="en-US" b="1" dirty="0" err="1" smtClean="0"/>
              <a:t>Abdulaziz</a:t>
            </a:r>
            <a:r>
              <a:rPr lang="en-US" b="1" dirty="0" smtClean="0"/>
              <a:t> Historical Center in Riyadh.</a:t>
            </a:r>
            <a:endParaRPr lang="en-US" dirty="0"/>
          </a:p>
        </p:txBody>
      </p:sp>
      <p:pic>
        <p:nvPicPr>
          <p:cNvPr id="5122" name="Picture 2"/>
          <p:cNvPicPr>
            <a:picLocks noChangeAspect="1" noChangeArrowheads="1"/>
          </p:cNvPicPr>
          <p:nvPr/>
        </p:nvPicPr>
        <p:blipFill>
          <a:blip r:embed="rId2" cstate="print"/>
          <a:srcRect/>
          <a:stretch>
            <a:fillRect/>
          </a:stretch>
        </p:blipFill>
        <p:spPr bwMode="auto">
          <a:xfrm>
            <a:off x="-1" y="1841500"/>
            <a:ext cx="9123265" cy="4470400"/>
          </a:xfrm>
          <a:prstGeom prst="rect">
            <a:avLst/>
          </a:prstGeom>
          <a:noFill/>
          <a:ln w="9525">
            <a:noFill/>
            <a:miter lim="800000"/>
            <a:headEnd/>
            <a:tailEnd/>
          </a:ln>
        </p:spPr>
      </p:pic>
    </p:spTree>
  </p:cSld>
  <p:clrMapOvr>
    <a:masterClrMapping/>
  </p:clrMapOvr>
  <p:transition/>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6146" name="Picture 2"/>
          <p:cNvPicPr>
            <a:picLocks noChangeAspect="1" noChangeArrowheads="1"/>
          </p:cNvPicPr>
          <p:nvPr/>
        </p:nvPicPr>
        <p:blipFill>
          <a:blip r:embed="rId2" cstate="print"/>
          <a:srcRect/>
          <a:stretch>
            <a:fillRect/>
          </a:stretch>
        </p:blipFill>
        <p:spPr bwMode="auto">
          <a:xfrm>
            <a:off x="0" y="0"/>
            <a:ext cx="9144000" cy="6858000"/>
          </a:xfrm>
          <a:prstGeom prst="rect">
            <a:avLst/>
          </a:prstGeom>
          <a:noFill/>
          <a:ln w="9525">
            <a:noFill/>
            <a:miter lim="800000"/>
            <a:headEnd/>
            <a:tailEnd/>
          </a:ln>
        </p:spPr>
      </p:pic>
      <p:sp>
        <p:nvSpPr>
          <p:cNvPr id="2" name="Title 1"/>
          <p:cNvSpPr>
            <a:spLocks noGrp="1"/>
          </p:cNvSpPr>
          <p:nvPr>
            <p:ph type="title"/>
          </p:nvPr>
        </p:nvSpPr>
        <p:spPr>
          <a:xfrm>
            <a:off x="2425700" y="350838"/>
            <a:ext cx="3568700" cy="1143000"/>
          </a:xfrm>
        </p:spPr>
        <p:txBody>
          <a:bodyPr/>
          <a:lstStyle/>
          <a:p>
            <a:pPr algn="ctr"/>
            <a:r>
              <a:rPr lang="en-US" b="1" dirty="0" smtClean="0">
                <a:solidFill>
                  <a:schemeClr val="bg1"/>
                </a:solidFill>
              </a:rPr>
              <a:t>Al-</a:t>
            </a:r>
            <a:r>
              <a:rPr lang="en-US" b="1" dirty="0" err="1" smtClean="0">
                <a:solidFill>
                  <a:schemeClr val="bg1"/>
                </a:solidFill>
              </a:rPr>
              <a:t>Faisaliah</a:t>
            </a:r>
            <a:r>
              <a:rPr lang="en-US" b="1" dirty="0" smtClean="0">
                <a:solidFill>
                  <a:schemeClr val="bg1"/>
                </a:solidFill>
              </a:rPr>
              <a:t> - Riyadh</a:t>
            </a:r>
            <a:endParaRPr lang="en-US" dirty="0">
              <a:solidFill>
                <a:schemeClr val="bg1"/>
              </a:solidFill>
            </a:endParaRPr>
          </a:p>
        </p:txBody>
      </p:sp>
    </p:spTree>
  </p:cSld>
  <p:clrMapOvr>
    <a:masterClrMapping/>
  </p:clrMapOvr>
  <p:transition/>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0" y="0"/>
            <a:ext cx="9144000" cy="762000"/>
          </a:xfrm>
        </p:spPr>
        <p:txBody>
          <a:bodyPr/>
          <a:lstStyle/>
          <a:p>
            <a:r>
              <a:rPr lang="en-US" sz="2000" b="1" dirty="0" err="1" smtClean="0"/>
              <a:t>Masmak</a:t>
            </a:r>
            <a:r>
              <a:rPr lang="en-US" sz="2000" b="1" dirty="0" smtClean="0"/>
              <a:t> Fort built in around 1865 under the reign of </a:t>
            </a:r>
            <a:r>
              <a:rPr lang="en-US" sz="2000" b="1" dirty="0" err="1" smtClean="0"/>
              <a:t>Rasheed</a:t>
            </a:r>
            <a:r>
              <a:rPr lang="en-US" sz="2000" b="1" dirty="0" smtClean="0"/>
              <a:t> Family - Riyadh</a:t>
            </a:r>
            <a:endParaRPr lang="en-US" sz="2000" dirty="0"/>
          </a:p>
        </p:txBody>
      </p:sp>
      <p:pic>
        <p:nvPicPr>
          <p:cNvPr id="7170" name="Picture 2"/>
          <p:cNvPicPr>
            <a:picLocks noChangeAspect="1" noChangeArrowheads="1"/>
          </p:cNvPicPr>
          <p:nvPr/>
        </p:nvPicPr>
        <p:blipFill>
          <a:blip r:embed="rId2" cstate="print"/>
          <a:srcRect/>
          <a:stretch>
            <a:fillRect/>
          </a:stretch>
        </p:blipFill>
        <p:spPr bwMode="auto">
          <a:xfrm>
            <a:off x="0" y="756138"/>
            <a:ext cx="9144000" cy="6101862"/>
          </a:xfrm>
          <a:prstGeom prst="rect">
            <a:avLst/>
          </a:prstGeom>
          <a:noFill/>
          <a:ln w="9525">
            <a:noFill/>
            <a:miter lim="800000"/>
            <a:headEnd/>
            <a:tailEnd/>
          </a:ln>
        </p:spPr>
      </p:pic>
    </p:spTree>
  </p:cSld>
  <p:clrMapOvr>
    <a:masterClrMapping/>
  </p:clrMapOvr>
  <p:transition/>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55613" y="274638"/>
            <a:ext cx="4560887" cy="2747962"/>
          </a:xfrm>
        </p:spPr>
        <p:txBody>
          <a:bodyPr/>
          <a:lstStyle/>
          <a:p>
            <a:r>
              <a:rPr lang="en-US" b="1" dirty="0" smtClean="0"/>
              <a:t>Kingdom Tower-Riyadh</a:t>
            </a:r>
            <a:endParaRPr lang="en-US" dirty="0"/>
          </a:p>
        </p:txBody>
      </p:sp>
      <p:pic>
        <p:nvPicPr>
          <p:cNvPr id="8194" name="Picture 2"/>
          <p:cNvPicPr>
            <a:picLocks noChangeAspect="1" noChangeArrowheads="1"/>
          </p:cNvPicPr>
          <p:nvPr/>
        </p:nvPicPr>
        <p:blipFill>
          <a:blip r:embed="rId2" cstate="print"/>
          <a:srcRect/>
          <a:stretch>
            <a:fillRect/>
          </a:stretch>
        </p:blipFill>
        <p:spPr bwMode="auto">
          <a:xfrm>
            <a:off x="5310378" y="0"/>
            <a:ext cx="3833622" cy="6858000"/>
          </a:xfrm>
          <a:prstGeom prst="rect">
            <a:avLst/>
          </a:prstGeom>
          <a:noFill/>
          <a:ln w="9525">
            <a:noFill/>
            <a:miter lim="800000"/>
            <a:headEnd/>
            <a:tailEnd/>
          </a:ln>
        </p:spPr>
      </p:pic>
    </p:spTree>
  </p:cSld>
  <p:clrMapOvr>
    <a:masterClrMapping/>
  </p:clrMapOvr>
  <p:transition/>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0" y="0"/>
            <a:ext cx="9144000" cy="914400"/>
          </a:xfrm>
        </p:spPr>
        <p:txBody>
          <a:bodyPr/>
          <a:lstStyle/>
          <a:p>
            <a:r>
              <a:rPr lang="en-US" b="1" dirty="0" smtClean="0"/>
              <a:t>Riyadh City</a:t>
            </a:r>
            <a:endParaRPr lang="en-US" dirty="0"/>
          </a:p>
        </p:txBody>
      </p:sp>
      <p:pic>
        <p:nvPicPr>
          <p:cNvPr id="9218" name="Picture 2"/>
          <p:cNvPicPr>
            <a:picLocks noChangeAspect="1" noChangeArrowheads="1"/>
          </p:cNvPicPr>
          <p:nvPr/>
        </p:nvPicPr>
        <p:blipFill>
          <a:blip r:embed="rId2" cstate="print"/>
          <a:srcRect/>
          <a:stretch>
            <a:fillRect/>
          </a:stretch>
        </p:blipFill>
        <p:spPr bwMode="auto">
          <a:xfrm>
            <a:off x="0" y="907143"/>
            <a:ext cx="9144000" cy="5950857"/>
          </a:xfrm>
          <a:prstGeom prst="rect">
            <a:avLst/>
          </a:prstGeom>
          <a:noFill/>
          <a:ln w="9525">
            <a:noFill/>
            <a:miter lim="800000"/>
            <a:headEnd/>
            <a:tailEnd/>
          </a:ln>
        </p:spPr>
      </p:pic>
    </p:spTree>
  </p:cSld>
  <p:clrMapOvr>
    <a:masterClrMapping/>
  </p:clrMapOvr>
  <p:transition/>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0242" name="Picture 2"/>
          <p:cNvPicPr>
            <a:picLocks noChangeAspect="1" noChangeArrowheads="1"/>
          </p:cNvPicPr>
          <p:nvPr/>
        </p:nvPicPr>
        <p:blipFill>
          <a:blip r:embed="rId2" cstate="print"/>
          <a:srcRect/>
          <a:stretch>
            <a:fillRect/>
          </a:stretch>
        </p:blipFill>
        <p:spPr bwMode="auto">
          <a:xfrm>
            <a:off x="0" y="0"/>
            <a:ext cx="9144000" cy="6858000"/>
          </a:xfrm>
          <a:prstGeom prst="rect">
            <a:avLst/>
          </a:prstGeom>
          <a:noFill/>
          <a:ln w="9525">
            <a:noFill/>
            <a:miter lim="800000"/>
            <a:headEnd/>
            <a:tailEnd/>
          </a:ln>
        </p:spPr>
      </p:pic>
      <p:sp>
        <p:nvSpPr>
          <p:cNvPr id="2" name="Title 1"/>
          <p:cNvSpPr>
            <a:spLocks noGrp="1"/>
          </p:cNvSpPr>
          <p:nvPr>
            <p:ph type="title"/>
          </p:nvPr>
        </p:nvSpPr>
        <p:spPr>
          <a:xfrm>
            <a:off x="760413" y="5715000"/>
            <a:ext cx="8226425" cy="1143000"/>
          </a:xfrm>
        </p:spPr>
        <p:txBody>
          <a:bodyPr/>
          <a:lstStyle/>
          <a:p>
            <a:r>
              <a:rPr lang="en-US" b="1" dirty="0" smtClean="0"/>
              <a:t>Atrium of a newly built mosque</a:t>
            </a:r>
            <a:endParaRPr lang="en-US" dirty="0"/>
          </a:p>
        </p:txBody>
      </p:sp>
    </p:spTree>
  </p:cSld>
  <p:clrMapOvr>
    <a:masterClrMapping/>
  </p:clrMapOvr>
  <p:transition/>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55613" y="274638"/>
            <a:ext cx="8226425" cy="4513262"/>
          </a:xfrm>
        </p:spPr>
        <p:txBody>
          <a:bodyPr/>
          <a:lstStyle/>
          <a:p>
            <a:r>
              <a:rPr lang="en-US" b="1" dirty="0" err="1" smtClean="0"/>
              <a:t>Addir'iyyah</a:t>
            </a:r>
            <a:r>
              <a:rPr lang="en-US" b="1" dirty="0" smtClean="0"/>
              <a:t> 1 hr away from Riyadh.</a:t>
            </a:r>
            <a:r>
              <a:rPr lang="en-US" dirty="0" smtClean="0"/>
              <a:t/>
            </a:r>
            <a:br>
              <a:rPr lang="en-US" dirty="0" smtClean="0"/>
            </a:br>
            <a:r>
              <a:rPr lang="en-US" dirty="0" err="1" smtClean="0"/>
              <a:t>Diriyah</a:t>
            </a:r>
            <a:r>
              <a:rPr lang="en-US" dirty="0" smtClean="0"/>
              <a:t> was the original home of the Saudi royal family, and served as the capital of the first Saudi dynasty from 1744 to 1818. </a:t>
            </a:r>
            <a:br>
              <a:rPr lang="en-US" dirty="0" smtClean="0"/>
            </a:br>
            <a:r>
              <a:rPr lang="en-US" dirty="0" smtClean="0"/>
              <a:t>Today, the town is the seat of the </a:t>
            </a:r>
            <a:r>
              <a:rPr lang="en-US" dirty="0" err="1" smtClean="0"/>
              <a:t>Diriyah</a:t>
            </a:r>
            <a:r>
              <a:rPr lang="en-US" dirty="0" smtClean="0"/>
              <a:t> Governorate. (next slide)</a:t>
            </a:r>
            <a:br>
              <a:rPr lang="en-US" dirty="0" smtClean="0"/>
            </a:br>
            <a:endParaRPr lang="en-US" dirty="0"/>
          </a:p>
        </p:txBody>
      </p:sp>
    </p:spTree>
  </p:cSld>
  <p:clrMapOvr>
    <a:masterClrMapping/>
  </p:clrMapOvr>
  <p:transition/>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US"/>
          </a:p>
        </p:txBody>
      </p:sp>
      <p:pic>
        <p:nvPicPr>
          <p:cNvPr id="11266" name="Picture 2"/>
          <p:cNvPicPr>
            <a:picLocks noChangeAspect="1" noChangeArrowheads="1"/>
          </p:cNvPicPr>
          <p:nvPr/>
        </p:nvPicPr>
        <p:blipFill>
          <a:blip r:embed="rId2" cstate="print"/>
          <a:srcRect/>
          <a:stretch>
            <a:fillRect/>
          </a:stretch>
        </p:blipFill>
        <p:spPr bwMode="auto">
          <a:xfrm>
            <a:off x="19050" y="376238"/>
            <a:ext cx="9105900" cy="6105525"/>
          </a:xfrm>
          <a:prstGeom prst="rect">
            <a:avLst/>
          </a:prstGeom>
          <a:noFill/>
          <a:ln w="9525">
            <a:noFill/>
            <a:miter lim="800000"/>
            <a:headEnd/>
            <a:tailEnd/>
          </a:ln>
        </p:spPr>
      </p:pic>
    </p:spTree>
  </p:cSld>
  <p:clrMapOvr>
    <a:masterClrMapping/>
  </p:clrMapOvr>
  <p:transition/>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0" y="0"/>
            <a:ext cx="9144000" cy="762000"/>
          </a:xfrm>
        </p:spPr>
        <p:txBody>
          <a:bodyPr/>
          <a:lstStyle/>
          <a:p>
            <a:r>
              <a:rPr lang="en-US" b="1" dirty="0" err="1" smtClean="0"/>
              <a:t>Diriyyah</a:t>
            </a:r>
            <a:r>
              <a:rPr lang="en-US" b="1" dirty="0" smtClean="0"/>
              <a:t> Mosque of </a:t>
            </a:r>
            <a:r>
              <a:rPr lang="en-US" b="1" dirty="0" err="1" smtClean="0"/>
              <a:t>Mohd</a:t>
            </a:r>
            <a:r>
              <a:rPr lang="en-US" b="1" dirty="0" smtClean="0"/>
              <a:t> bin Abdul  </a:t>
            </a:r>
            <a:r>
              <a:rPr lang="en-US" b="1" dirty="0" err="1" smtClean="0"/>
              <a:t>Wahab</a:t>
            </a:r>
            <a:endParaRPr lang="en-US" dirty="0"/>
          </a:p>
        </p:txBody>
      </p:sp>
      <p:pic>
        <p:nvPicPr>
          <p:cNvPr id="12290" name="Picture 2"/>
          <p:cNvPicPr>
            <a:picLocks noChangeAspect="1" noChangeArrowheads="1"/>
          </p:cNvPicPr>
          <p:nvPr/>
        </p:nvPicPr>
        <p:blipFill>
          <a:blip r:embed="rId2" cstate="print"/>
          <a:srcRect/>
          <a:stretch>
            <a:fillRect/>
          </a:stretch>
        </p:blipFill>
        <p:spPr bwMode="auto">
          <a:xfrm>
            <a:off x="0" y="777240"/>
            <a:ext cx="9144000" cy="6080760"/>
          </a:xfrm>
          <a:prstGeom prst="rect">
            <a:avLst/>
          </a:prstGeom>
          <a:noFill/>
          <a:ln w="9525">
            <a:noFill/>
            <a:miter lim="800000"/>
            <a:headEnd/>
            <a:tailEnd/>
          </a:ln>
        </p:spPr>
      </p:pic>
    </p:spTree>
  </p:cSld>
  <p:clrMapOvr>
    <a:masterClrMapping/>
  </p:clrMapOvr>
  <p:transition/>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Jeddah</a:t>
            </a:r>
            <a:endParaRPr lang="en-US" dirty="0"/>
          </a:p>
        </p:txBody>
      </p:sp>
      <p:sp>
        <p:nvSpPr>
          <p:cNvPr id="3" name="Text Placeholder 2"/>
          <p:cNvSpPr>
            <a:spLocks noGrp="1"/>
          </p:cNvSpPr>
          <p:nvPr>
            <p:ph type="body" idx="1"/>
          </p:nvPr>
        </p:nvSpPr>
        <p:spPr/>
        <p:txBody>
          <a:bodyPr/>
          <a:lstStyle/>
          <a:p>
            <a:endParaRPr lang="en-US"/>
          </a:p>
        </p:txBody>
      </p:sp>
      <p:pic>
        <p:nvPicPr>
          <p:cNvPr id="2050" name="Picture 2"/>
          <p:cNvPicPr>
            <a:picLocks noChangeAspect="1" noChangeArrowheads="1"/>
          </p:cNvPicPr>
          <p:nvPr/>
        </p:nvPicPr>
        <p:blipFill>
          <a:blip r:embed="rId2" cstate="screen">
            <a:extLst>
              <a:ext uri="{28A0092B-C50C-407E-A947-70E740481C1C}">
                <a14:useLocalDpi xmlns:a14="http://schemas.microsoft.com/office/drawing/2010/main"/>
              </a:ext>
            </a:extLst>
          </a:blip>
          <a:srcRect/>
          <a:stretch>
            <a:fillRect/>
          </a:stretch>
        </p:blipFill>
        <p:spPr bwMode="auto">
          <a:xfrm>
            <a:off x="2946396" y="395432"/>
            <a:ext cx="5778500" cy="3860038"/>
          </a:xfrm>
          <a:prstGeom prst="rect">
            <a:avLst/>
          </a:prstGeom>
          <a:noFill/>
          <a:ln>
            <a:noFill/>
          </a:ln>
          <a:effectLst>
            <a:outerShdw dist="35921" dir="2700000" algn="ctr" rotWithShape="0">
              <a:schemeClr val="bg2"/>
            </a:outerShdw>
            <a:softEdge rad="127000"/>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spTree>
  </p:cSld>
  <p:clrMapOvr>
    <a:masterClrMapping/>
  </p:clrMapOvr>
  <p:transition/>
  <p:timing>
    <p:tnLst>
      <p:par>
        <p:cTn id="1" dur="indefinite" restart="never" nodeType="tmRoot"/>
      </p:par>
    </p:tnLst>
  </p:timing>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5602" name="Picture 2"/>
          <p:cNvPicPr>
            <a:picLocks noChangeAspect="1" noChangeArrowheads="1"/>
          </p:cNvPicPr>
          <p:nvPr/>
        </p:nvPicPr>
        <p:blipFill>
          <a:blip r:embed="rId2" cstate="print"/>
          <a:srcRect/>
          <a:stretch>
            <a:fillRect/>
          </a:stretch>
        </p:blipFill>
        <p:spPr bwMode="auto">
          <a:xfrm>
            <a:off x="0" y="361950"/>
            <a:ext cx="9144000" cy="6179344"/>
          </a:xfrm>
          <a:prstGeom prst="rect">
            <a:avLst/>
          </a:prstGeom>
          <a:noFill/>
          <a:ln w="9525">
            <a:noFill/>
            <a:miter lim="800000"/>
            <a:headEnd/>
            <a:tailEnd/>
          </a:ln>
        </p:spPr>
      </p:pic>
    </p:spTree>
  </p:cSld>
  <p:clrMapOvr>
    <a:masterClrMapping/>
  </p:clrMapOvr>
  <p:transition/>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55613" y="274638"/>
            <a:ext cx="8226425" cy="3878262"/>
          </a:xfrm>
        </p:spPr>
        <p:txBody>
          <a:bodyPr/>
          <a:lstStyle/>
          <a:p>
            <a:r>
              <a:rPr lang="en-US" dirty="0" err="1" smtClean="0"/>
              <a:t>Kabsa</a:t>
            </a:r>
            <a:r>
              <a:rPr lang="en-US" dirty="0" smtClean="0"/>
              <a:t>  is a family of rice dishes that are served mostly in Saudi Arabia where it is commonly regarded as a national dish and the other Arab states of the Gulf. (next slide)</a:t>
            </a:r>
            <a:endParaRPr lang="en-US" dirty="0"/>
          </a:p>
        </p:txBody>
      </p:sp>
    </p:spTree>
  </p:cSld>
  <p:clrMapOvr>
    <a:masterClrMapping/>
  </p:clrMapOvr>
  <p:transition/>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US"/>
          </a:p>
        </p:txBody>
      </p:sp>
      <p:pic>
        <p:nvPicPr>
          <p:cNvPr id="14338" name="Picture 2"/>
          <p:cNvPicPr>
            <a:picLocks noChangeAspect="1" noChangeArrowheads="1"/>
          </p:cNvPicPr>
          <p:nvPr/>
        </p:nvPicPr>
        <p:blipFill>
          <a:blip r:embed="rId2" cstate="print"/>
          <a:srcRect/>
          <a:stretch>
            <a:fillRect/>
          </a:stretch>
        </p:blipFill>
        <p:spPr bwMode="auto">
          <a:xfrm>
            <a:off x="0" y="0"/>
            <a:ext cx="9144000" cy="6858000"/>
          </a:xfrm>
          <a:prstGeom prst="rect">
            <a:avLst/>
          </a:prstGeom>
          <a:noFill/>
          <a:ln w="9525">
            <a:noFill/>
            <a:miter lim="800000"/>
            <a:headEnd/>
            <a:tailEnd/>
          </a:ln>
        </p:spPr>
      </p:pic>
    </p:spTree>
  </p:cSld>
  <p:clrMapOvr>
    <a:masterClrMapping/>
  </p:clrMapOvr>
  <p:transition/>
</p:sld>
</file>

<file path=ppt/slides/slide2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US"/>
          </a:p>
        </p:txBody>
      </p:sp>
      <p:pic>
        <p:nvPicPr>
          <p:cNvPr id="16386" name="Picture 2"/>
          <p:cNvPicPr>
            <a:picLocks noChangeAspect="1" noChangeArrowheads="1"/>
          </p:cNvPicPr>
          <p:nvPr/>
        </p:nvPicPr>
        <p:blipFill>
          <a:blip r:embed="rId2" cstate="print"/>
          <a:srcRect/>
          <a:stretch>
            <a:fillRect/>
          </a:stretch>
        </p:blipFill>
        <p:spPr bwMode="auto">
          <a:xfrm>
            <a:off x="0" y="379414"/>
            <a:ext cx="9144000" cy="6099048"/>
          </a:xfrm>
          <a:prstGeom prst="rect">
            <a:avLst/>
          </a:prstGeom>
          <a:noFill/>
          <a:ln w="9525">
            <a:noFill/>
            <a:miter lim="800000"/>
            <a:headEnd/>
            <a:tailEnd/>
          </a:ln>
        </p:spPr>
      </p:pic>
    </p:spTree>
  </p:cSld>
  <p:clrMapOvr>
    <a:masterClrMapping/>
  </p:clrMapOvr>
  <p:transition/>
</p:sld>
</file>

<file path=ppt/slides/slide3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US"/>
          </a:p>
        </p:txBody>
      </p:sp>
      <p:pic>
        <p:nvPicPr>
          <p:cNvPr id="15362" name="Picture 2"/>
          <p:cNvPicPr>
            <a:picLocks noChangeAspect="1" noChangeArrowheads="1"/>
          </p:cNvPicPr>
          <p:nvPr/>
        </p:nvPicPr>
        <p:blipFill>
          <a:blip r:embed="rId2" cstate="print"/>
          <a:srcRect/>
          <a:stretch>
            <a:fillRect/>
          </a:stretch>
        </p:blipFill>
        <p:spPr bwMode="auto">
          <a:xfrm>
            <a:off x="0" y="379414"/>
            <a:ext cx="9144000" cy="6099048"/>
          </a:xfrm>
          <a:prstGeom prst="rect">
            <a:avLst/>
          </a:prstGeom>
          <a:noFill/>
          <a:ln w="9525">
            <a:noFill/>
            <a:miter lim="800000"/>
            <a:headEnd/>
            <a:tailEnd/>
          </a:ln>
        </p:spPr>
      </p:pic>
    </p:spTree>
  </p:cSld>
  <p:clrMapOvr>
    <a:masterClrMapping/>
  </p:clrMapOvr>
  <p:transition/>
</p:sld>
</file>

<file path=ppt/slides/slide3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US"/>
          </a:p>
        </p:txBody>
      </p:sp>
      <p:pic>
        <p:nvPicPr>
          <p:cNvPr id="13314" name="Picture 2"/>
          <p:cNvPicPr>
            <a:picLocks noChangeAspect="1" noChangeArrowheads="1"/>
          </p:cNvPicPr>
          <p:nvPr/>
        </p:nvPicPr>
        <p:blipFill>
          <a:blip r:embed="rId2" cstate="print"/>
          <a:srcRect/>
          <a:stretch>
            <a:fillRect/>
          </a:stretch>
        </p:blipFill>
        <p:spPr bwMode="auto">
          <a:xfrm>
            <a:off x="-1" y="0"/>
            <a:ext cx="9168449" cy="6858000"/>
          </a:xfrm>
          <a:prstGeom prst="rect">
            <a:avLst/>
          </a:prstGeom>
          <a:noFill/>
          <a:ln w="9525">
            <a:noFill/>
            <a:miter lim="800000"/>
            <a:headEnd/>
            <a:tailEnd/>
          </a:ln>
        </p:spPr>
      </p:pic>
    </p:spTree>
  </p:cSld>
  <p:clrMapOvr>
    <a:masterClrMapping/>
  </p:clrMapOvr>
  <p:transition/>
</p:sld>
</file>

<file path=ppt/slides/slide3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US"/>
          </a:p>
        </p:txBody>
      </p:sp>
      <p:pic>
        <p:nvPicPr>
          <p:cNvPr id="18434" name="Picture 2"/>
          <p:cNvPicPr>
            <a:picLocks noChangeAspect="1" noChangeArrowheads="1"/>
          </p:cNvPicPr>
          <p:nvPr/>
        </p:nvPicPr>
        <p:blipFill>
          <a:blip r:embed="rId2" cstate="print"/>
          <a:srcRect/>
          <a:stretch>
            <a:fillRect/>
          </a:stretch>
        </p:blipFill>
        <p:spPr bwMode="auto">
          <a:xfrm>
            <a:off x="0" y="412750"/>
            <a:ext cx="9144000" cy="6116320"/>
          </a:xfrm>
          <a:prstGeom prst="rect">
            <a:avLst/>
          </a:prstGeom>
          <a:noFill/>
          <a:ln w="9525">
            <a:noFill/>
            <a:miter lim="800000"/>
            <a:headEnd/>
            <a:tailEnd/>
          </a:ln>
        </p:spPr>
      </p:pic>
    </p:spTree>
  </p:cSld>
  <p:clrMapOvr>
    <a:masterClrMapping/>
  </p:clrMapOvr>
  <p:transition/>
</p:sld>
</file>

<file path=ppt/slides/slide3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US"/>
          </a:p>
        </p:txBody>
      </p:sp>
      <p:pic>
        <p:nvPicPr>
          <p:cNvPr id="22530" name="Picture 2"/>
          <p:cNvPicPr>
            <a:picLocks noChangeAspect="1" noChangeArrowheads="1"/>
          </p:cNvPicPr>
          <p:nvPr/>
        </p:nvPicPr>
        <p:blipFill>
          <a:blip r:embed="rId2" cstate="print"/>
          <a:srcRect/>
          <a:stretch>
            <a:fillRect/>
          </a:stretch>
        </p:blipFill>
        <p:spPr bwMode="auto">
          <a:xfrm>
            <a:off x="0" y="400050"/>
            <a:ext cx="9144000" cy="6108192"/>
          </a:xfrm>
          <a:prstGeom prst="rect">
            <a:avLst/>
          </a:prstGeom>
          <a:noFill/>
          <a:ln w="9525">
            <a:noFill/>
            <a:miter lim="800000"/>
            <a:headEnd/>
            <a:tailEnd/>
          </a:ln>
        </p:spPr>
      </p:pic>
    </p:spTree>
  </p:cSld>
  <p:clrMapOvr>
    <a:masterClrMapping/>
  </p:clrMapOvr>
  <p:transition/>
  <p:timing>
    <p:tnLst>
      <p:par>
        <p:cTn id="1" dur="indefinite" restart="never" nodeType="tmRoot"/>
      </p:par>
    </p:tnLst>
  </p:timing>
</p:sld>
</file>

<file path=ppt/slides/slide3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US"/>
          </a:p>
        </p:txBody>
      </p:sp>
      <p:pic>
        <p:nvPicPr>
          <p:cNvPr id="5122" name="Picture 2"/>
          <p:cNvPicPr>
            <a:picLocks noChangeAspect="1" noChangeArrowheads="1"/>
          </p:cNvPicPr>
          <p:nvPr/>
        </p:nvPicPr>
        <p:blipFill>
          <a:blip r:embed="rId2" cstate="print">
            <a:extLst>
              <a:ext uri="{28A0092B-C50C-407E-A947-70E740481C1C}">
                <a14:useLocalDpi xmlns:a14="http://schemas.microsoft.com/office/drawing/2010/main"/>
              </a:ext>
            </a:extLst>
          </a:blip>
          <a:srcRect/>
          <a:stretch>
            <a:fillRect/>
          </a:stretch>
        </p:blipFill>
        <p:spPr bwMode="auto">
          <a:xfrm>
            <a:off x="942109" y="0"/>
            <a:ext cx="7250545" cy="6880767"/>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Tree>
    <p:extLst>
      <p:ext uri="{BB962C8B-B14F-4D97-AF65-F5344CB8AC3E}">
        <p14:creationId xmlns:p14="http://schemas.microsoft.com/office/powerpoint/2010/main" val="342584404"/>
      </p:ext>
    </p:extLst>
  </p:cSld>
  <p:clrMapOvr>
    <a:masterClrMapping/>
  </p:clrMapOvr>
  <p:transition/>
  <p:timing>
    <p:tnLst>
      <p:par>
        <p:cTn id="1" dur="indefinite" restart="never" nodeType="tmRoot"/>
      </p:par>
    </p:tnLst>
  </p:timing>
</p:sld>
</file>

<file path=ppt/slides/slide3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US"/>
          </a:p>
        </p:txBody>
      </p:sp>
      <p:pic>
        <p:nvPicPr>
          <p:cNvPr id="17410" name="Picture 2"/>
          <p:cNvPicPr>
            <a:picLocks noChangeAspect="1" noChangeArrowheads="1"/>
          </p:cNvPicPr>
          <p:nvPr/>
        </p:nvPicPr>
        <p:blipFill>
          <a:blip r:embed="rId2" cstate="print"/>
          <a:srcRect/>
          <a:stretch>
            <a:fillRect/>
          </a:stretch>
        </p:blipFill>
        <p:spPr bwMode="auto">
          <a:xfrm>
            <a:off x="0" y="422275"/>
            <a:ext cx="9148386" cy="6092825"/>
          </a:xfrm>
          <a:prstGeom prst="rect">
            <a:avLst/>
          </a:prstGeom>
          <a:noFill/>
          <a:ln w="9525">
            <a:noFill/>
            <a:miter lim="800000"/>
            <a:headEnd/>
            <a:tailEnd/>
          </a:ln>
        </p:spPr>
      </p:pic>
    </p:spTree>
  </p:cSld>
  <p:clrMapOvr>
    <a:masterClrMapping/>
  </p:clrMapOvr>
  <p:transition/>
</p:sld>
</file>

<file path=ppt/slides/slide3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6626" name="Picture 2"/>
          <p:cNvPicPr>
            <a:picLocks noChangeAspect="1" noChangeArrowheads="1"/>
          </p:cNvPicPr>
          <p:nvPr/>
        </p:nvPicPr>
        <p:blipFill>
          <a:blip r:embed="rId2" cstate="print"/>
          <a:srcRect/>
          <a:stretch>
            <a:fillRect/>
          </a:stretch>
        </p:blipFill>
        <p:spPr bwMode="auto">
          <a:xfrm>
            <a:off x="0" y="0"/>
            <a:ext cx="9144000" cy="6858000"/>
          </a:xfrm>
          <a:prstGeom prst="rect">
            <a:avLst/>
          </a:prstGeom>
          <a:noFill/>
          <a:ln w="9525">
            <a:noFill/>
            <a:miter lim="800000"/>
            <a:headEnd/>
            <a:tailEnd/>
          </a:ln>
        </p:spPr>
      </p:pic>
      <p:sp>
        <p:nvSpPr>
          <p:cNvPr id="2" name="Title 1"/>
          <p:cNvSpPr>
            <a:spLocks noGrp="1"/>
          </p:cNvSpPr>
          <p:nvPr>
            <p:ph type="title"/>
          </p:nvPr>
        </p:nvSpPr>
        <p:spPr>
          <a:xfrm>
            <a:off x="481013" y="0"/>
            <a:ext cx="8226425" cy="1143000"/>
          </a:xfrm>
        </p:spPr>
        <p:txBody>
          <a:bodyPr/>
          <a:lstStyle/>
          <a:p>
            <a:r>
              <a:rPr lang="en-US" b="1" dirty="0" smtClean="0"/>
              <a:t>Abdul </a:t>
            </a:r>
            <a:r>
              <a:rPr lang="en-US" b="1" dirty="0" err="1" smtClean="0"/>
              <a:t>Rauof</a:t>
            </a:r>
            <a:r>
              <a:rPr lang="en-US" b="1" dirty="0" smtClean="0"/>
              <a:t> </a:t>
            </a:r>
            <a:r>
              <a:rPr lang="en-US" b="1" dirty="0" err="1" smtClean="0"/>
              <a:t>Khalel</a:t>
            </a:r>
            <a:r>
              <a:rPr lang="en-US" b="1" dirty="0" smtClean="0"/>
              <a:t> Museum-Jeddah</a:t>
            </a:r>
            <a:r>
              <a:rPr lang="en-US" dirty="0" smtClean="0"/>
              <a:t/>
            </a:r>
            <a:br>
              <a:rPr lang="en-US" dirty="0" smtClean="0"/>
            </a:br>
            <a:endParaRPr lang="en-US" dirty="0"/>
          </a:p>
        </p:txBody>
      </p:sp>
    </p:spTree>
  </p:cSld>
  <p:clrMapOvr>
    <a:masterClrMapping/>
  </p:clrMapOvr>
  <p:transition/>
  <p:timing>
    <p:tnLst>
      <p:par>
        <p:cTn id="1" dur="indefinite" restart="never" nodeType="tmRoot"/>
      </p:par>
    </p:tnLst>
  </p:timing>
</p:sld>
</file>

<file path=ppt/slides/slide3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026" name="Picture 2"/>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1" y="0"/>
            <a:ext cx="9144001" cy="68580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
        <p:nvSpPr>
          <p:cNvPr id="2" name="Title 1"/>
          <p:cNvSpPr>
            <a:spLocks noGrp="1"/>
          </p:cNvSpPr>
          <p:nvPr>
            <p:ph type="title"/>
          </p:nvPr>
        </p:nvSpPr>
        <p:spPr>
          <a:xfrm>
            <a:off x="455613" y="274638"/>
            <a:ext cx="8226425" cy="519689"/>
          </a:xfrm>
        </p:spPr>
        <p:txBody>
          <a:bodyPr/>
          <a:lstStyle/>
          <a:p>
            <a:r>
              <a:rPr lang="en-US" b="1" dirty="0">
                <a:solidFill>
                  <a:srgbClr val="FFFFFF"/>
                </a:solidFill>
                <a:effectLst>
                  <a:outerShdw blurRad="38100" dist="38100" dir="2700000" algn="tl">
                    <a:srgbClr val="000000">
                      <a:alpha val="43137"/>
                    </a:srgbClr>
                  </a:outerShdw>
                </a:effectLst>
              </a:rPr>
              <a:t>Jeddah </a:t>
            </a:r>
            <a:r>
              <a:rPr lang="en-US" b="1" dirty="0" smtClean="0">
                <a:solidFill>
                  <a:srgbClr val="FFFFFF"/>
                </a:solidFill>
                <a:effectLst>
                  <a:outerShdw blurRad="38100" dist="38100" dir="2700000" algn="tl">
                    <a:srgbClr val="000000">
                      <a:alpha val="43137"/>
                    </a:srgbClr>
                  </a:outerShdw>
                </a:effectLst>
              </a:rPr>
              <a:t>Museum Display</a:t>
            </a:r>
            <a:endParaRPr lang="en-US" b="1" dirty="0">
              <a:solidFill>
                <a:srgbClr val="FFFFFF"/>
              </a:solidFill>
              <a:effectLst>
                <a:outerShdw blurRad="38100" dist="38100" dir="2700000" algn="tl">
                  <a:srgbClr val="000000">
                    <a:alpha val="43137"/>
                  </a:srgbClr>
                </a:outerShdw>
              </a:effectLst>
            </a:endParaRPr>
          </a:p>
        </p:txBody>
      </p:sp>
    </p:spTree>
    <p:extLst>
      <p:ext uri="{BB962C8B-B14F-4D97-AF65-F5344CB8AC3E}">
        <p14:creationId xmlns:p14="http://schemas.microsoft.com/office/powerpoint/2010/main" val="2801912031"/>
      </p:ext>
    </p:extLst>
  </p:cSld>
  <p:clrMapOvr>
    <a:masterClrMapping/>
  </p:clrMapOvr>
  <p:transition/>
  <p:timing>
    <p:tnLst>
      <p:par>
        <p:cTn id="1" dur="indefinite" restart="never" nodeType="tmRoot"/>
      </p:par>
    </p:tnLst>
  </p:timing>
</p:sld>
</file>

<file path=ppt/slides/slide3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55613" y="274638"/>
            <a:ext cx="3100387" cy="2468562"/>
          </a:xfrm>
        </p:spPr>
        <p:txBody>
          <a:bodyPr/>
          <a:lstStyle/>
          <a:p>
            <a:r>
              <a:rPr lang="en-US" dirty="0" smtClean="0"/>
              <a:t>Museum Display</a:t>
            </a:r>
            <a:endParaRPr lang="en-US" dirty="0"/>
          </a:p>
        </p:txBody>
      </p:sp>
      <p:pic>
        <p:nvPicPr>
          <p:cNvPr id="2050" name="Picture 2"/>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3764111" y="0"/>
            <a:ext cx="5379889" cy="68580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Tree>
    <p:extLst>
      <p:ext uri="{BB962C8B-B14F-4D97-AF65-F5344CB8AC3E}">
        <p14:creationId xmlns:p14="http://schemas.microsoft.com/office/powerpoint/2010/main" val="3284360182"/>
      </p:ext>
    </p:extLst>
  </p:cSld>
  <p:clrMapOvr>
    <a:masterClrMapping/>
  </p:clrMapOvr>
  <p:transition/>
  <p:timing>
    <p:tnLst>
      <p:par>
        <p:cTn id="1" dur="indefinite" restart="never" nodeType="tmRoot"/>
      </p:par>
    </p:tnLst>
  </p:timing>
</p:sld>
</file>

<file path=ppt/slides/slide3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55614" y="274638"/>
            <a:ext cx="3340532" cy="2422380"/>
          </a:xfrm>
        </p:spPr>
        <p:txBody>
          <a:bodyPr/>
          <a:lstStyle/>
          <a:p>
            <a:r>
              <a:rPr lang="en-US" dirty="0" smtClean="0"/>
              <a:t>Museum Display</a:t>
            </a:r>
            <a:endParaRPr lang="en-US" dirty="0"/>
          </a:p>
        </p:txBody>
      </p:sp>
      <p:pic>
        <p:nvPicPr>
          <p:cNvPr id="3074" name="Picture 2"/>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4000500" y="0"/>
            <a:ext cx="5143500" cy="68580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Tree>
    <p:extLst>
      <p:ext uri="{BB962C8B-B14F-4D97-AF65-F5344CB8AC3E}">
        <p14:creationId xmlns:p14="http://schemas.microsoft.com/office/powerpoint/2010/main" val="3322423316"/>
      </p:ext>
    </p:extLst>
  </p:cSld>
  <p:clrMapOvr>
    <a:masterClrMapping/>
  </p:clrMapOvr>
  <p:transition/>
  <p:timing>
    <p:tnLst>
      <p:par>
        <p:cTn id="1" dur="indefinite" restart="never" nodeType="tmRoot"/>
      </p:par>
    </p:tnLst>
  </p:timing>
</p:sld>
</file>

<file path=ppt/slides/slide4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55613" y="274637"/>
            <a:ext cx="3395951" cy="2745653"/>
          </a:xfrm>
        </p:spPr>
        <p:txBody>
          <a:bodyPr/>
          <a:lstStyle/>
          <a:p>
            <a:r>
              <a:rPr lang="en-US" dirty="0" smtClean="0"/>
              <a:t>Museum Display</a:t>
            </a:r>
            <a:endParaRPr lang="en-US" dirty="0"/>
          </a:p>
        </p:txBody>
      </p:sp>
      <p:pic>
        <p:nvPicPr>
          <p:cNvPr id="4098" name="Picture 2"/>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4000500" y="0"/>
            <a:ext cx="5143500" cy="68580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Tree>
    <p:extLst>
      <p:ext uri="{BB962C8B-B14F-4D97-AF65-F5344CB8AC3E}">
        <p14:creationId xmlns:p14="http://schemas.microsoft.com/office/powerpoint/2010/main" val="2870381695"/>
      </p:ext>
    </p:extLst>
  </p:cSld>
  <p:clrMapOvr>
    <a:masterClrMapping/>
  </p:clrMapOvr>
  <p:transition/>
  <p:timing>
    <p:tnLst>
      <p:par>
        <p:cTn id="1" dur="indefinite" restart="never" nodeType="tmRoot"/>
      </p:par>
    </p:tnLst>
  </p:timing>
</p:sld>
</file>

<file path=ppt/slides/slide4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55614" y="274638"/>
            <a:ext cx="3691514" cy="2579398"/>
          </a:xfrm>
        </p:spPr>
        <p:txBody>
          <a:bodyPr/>
          <a:lstStyle/>
          <a:p>
            <a:r>
              <a:rPr lang="en-US" dirty="0" err="1" smtClean="0"/>
              <a:t>Kaaba</a:t>
            </a:r>
            <a:r>
              <a:rPr lang="en-US" dirty="0" smtClean="0"/>
              <a:t> cover on display in the National Museum</a:t>
            </a:r>
            <a:endParaRPr lang="en-US" dirty="0"/>
          </a:p>
        </p:txBody>
      </p:sp>
      <p:pic>
        <p:nvPicPr>
          <p:cNvPr id="5122" name="Picture 2"/>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4557107" y="0"/>
            <a:ext cx="4557107" cy="68580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Tree>
    <p:extLst>
      <p:ext uri="{BB962C8B-B14F-4D97-AF65-F5344CB8AC3E}">
        <p14:creationId xmlns:p14="http://schemas.microsoft.com/office/powerpoint/2010/main" val="4113353137"/>
      </p:ext>
    </p:extLst>
  </p:cSld>
  <p:clrMapOvr>
    <a:masterClrMapping/>
  </p:clrMapOvr>
  <p:transition/>
  <p:timing>
    <p:tnLst>
      <p:par>
        <p:cTn id="1" dur="indefinite" restart="never" nodeType="tmRoot"/>
      </p:par>
    </p:tnLst>
  </p:timing>
</p:sld>
</file>

<file path=ppt/slides/slide4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55613" y="274638"/>
            <a:ext cx="4002087" cy="2976562"/>
          </a:xfrm>
        </p:spPr>
        <p:txBody>
          <a:bodyPr/>
          <a:lstStyle/>
          <a:p>
            <a:r>
              <a:rPr lang="en-US" b="1" dirty="0" smtClean="0"/>
              <a:t>Al-</a:t>
            </a:r>
            <a:r>
              <a:rPr lang="en-US" b="1" dirty="0" err="1" smtClean="0"/>
              <a:t>Khozam</a:t>
            </a:r>
            <a:r>
              <a:rPr lang="en-US" b="1" dirty="0" smtClean="0"/>
              <a:t> Tower - Jeddah</a:t>
            </a:r>
            <a:r>
              <a:rPr lang="en-US" dirty="0" smtClean="0"/>
              <a:t/>
            </a:r>
            <a:br>
              <a:rPr lang="en-US" dirty="0" smtClean="0"/>
            </a:br>
            <a:endParaRPr lang="en-US" dirty="0"/>
          </a:p>
        </p:txBody>
      </p:sp>
      <p:pic>
        <p:nvPicPr>
          <p:cNvPr id="27650" name="Picture 2"/>
          <p:cNvPicPr>
            <a:picLocks noChangeAspect="1" noChangeArrowheads="1"/>
          </p:cNvPicPr>
          <p:nvPr/>
        </p:nvPicPr>
        <p:blipFill>
          <a:blip r:embed="rId2" cstate="print"/>
          <a:srcRect/>
          <a:stretch>
            <a:fillRect/>
          </a:stretch>
        </p:blipFill>
        <p:spPr bwMode="auto">
          <a:xfrm>
            <a:off x="4583430" y="0"/>
            <a:ext cx="4560570" cy="6858000"/>
          </a:xfrm>
          <a:prstGeom prst="rect">
            <a:avLst/>
          </a:prstGeom>
          <a:noFill/>
          <a:ln w="9525">
            <a:noFill/>
            <a:miter lim="800000"/>
            <a:headEnd/>
            <a:tailEnd/>
          </a:ln>
        </p:spPr>
      </p:pic>
    </p:spTree>
  </p:cSld>
  <p:clrMapOvr>
    <a:masterClrMapping/>
  </p:clrMapOvr>
  <p:transition/>
</p:sld>
</file>

<file path=ppt/slides/slide4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8674" name="Picture 2"/>
          <p:cNvPicPr>
            <a:picLocks noChangeAspect="1" noChangeArrowheads="1"/>
          </p:cNvPicPr>
          <p:nvPr/>
        </p:nvPicPr>
        <p:blipFill>
          <a:blip r:embed="rId2" cstate="print"/>
          <a:srcRect/>
          <a:stretch>
            <a:fillRect/>
          </a:stretch>
        </p:blipFill>
        <p:spPr bwMode="auto">
          <a:xfrm>
            <a:off x="0" y="0"/>
            <a:ext cx="9144000" cy="6858000"/>
          </a:xfrm>
          <a:prstGeom prst="rect">
            <a:avLst/>
          </a:prstGeom>
          <a:noFill/>
          <a:ln w="9525">
            <a:noFill/>
            <a:miter lim="800000"/>
            <a:headEnd/>
            <a:tailEnd/>
          </a:ln>
        </p:spPr>
      </p:pic>
      <p:sp>
        <p:nvSpPr>
          <p:cNvPr id="2" name="Title 1"/>
          <p:cNvSpPr>
            <a:spLocks noGrp="1"/>
          </p:cNvSpPr>
          <p:nvPr>
            <p:ph type="title"/>
          </p:nvPr>
        </p:nvSpPr>
        <p:spPr/>
        <p:txBody>
          <a:bodyPr/>
          <a:lstStyle/>
          <a:p>
            <a:r>
              <a:rPr lang="en-US" b="1" dirty="0" smtClean="0">
                <a:solidFill>
                  <a:schemeClr val="bg1"/>
                </a:solidFill>
              </a:rPr>
              <a:t>Mosque - Jeddah</a:t>
            </a:r>
            <a:r>
              <a:rPr lang="en-US" dirty="0" smtClean="0">
                <a:solidFill>
                  <a:schemeClr val="bg1"/>
                </a:solidFill>
              </a:rPr>
              <a:t/>
            </a:r>
            <a:br>
              <a:rPr lang="en-US" dirty="0" smtClean="0">
                <a:solidFill>
                  <a:schemeClr val="bg1"/>
                </a:solidFill>
              </a:rPr>
            </a:br>
            <a:endParaRPr lang="en-US" dirty="0">
              <a:solidFill>
                <a:schemeClr val="bg1"/>
              </a:solidFill>
            </a:endParaRPr>
          </a:p>
        </p:txBody>
      </p:sp>
    </p:spTree>
  </p:cSld>
  <p:clrMapOvr>
    <a:masterClrMapping/>
  </p:clrMapOvr>
  <p:transition/>
</p:sld>
</file>

<file path=ppt/slides/slide4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9698" name="Picture 2"/>
          <p:cNvPicPr>
            <a:picLocks noChangeAspect="1" noChangeArrowheads="1"/>
          </p:cNvPicPr>
          <p:nvPr/>
        </p:nvPicPr>
        <p:blipFill>
          <a:blip r:embed="rId2" cstate="print"/>
          <a:srcRect/>
          <a:stretch>
            <a:fillRect/>
          </a:stretch>
        </p:blipFill>
        <p:spPr bwMode="auto">
          <a:xfrm>
            <a:off x="0" y="0"/>
            <a:ext cx="9144000" cy="6858000"/>
          </a:xfrm>
          <a:prstGeom prst="rect">
            <a:avLst/>
          </a:prstGeom>
          <a:noFill/>
          <a:ln w="9525">
            <a:noFill/>
            <a:miter lim="800000"/>
            <a:headEnd/>
            <a:tailEnd/>
          </a:ln>
        </p:spPr>
      </p:pic>
      <p:sp>
        <p:nvSpPr>
          <p:cNvPr id="2" name="Title 1"/>
          <p:cNvSpPr>
            <a:spLocks noGrp="1"/>
          </p:cNvSpPr>
          <p:nvPr>
            <p:ph type="title"/>
          </p:nvPr>
        </p:nvSpPr>
        <p:spPr/>
        <p:txBody>
          <a:bodyPr/>
          <a:lstStyle/>
          <a:p>
            <a:r>
              <a:rPr lang="en-US" b="1" dirty="0" err="1" smtClean="0"/>
              <a:t>Masjid</a:t>
            </a:r>
            <a:r>
              <a:rPr lang="en-US" b="1" dirty="0" smtClean="0"/>
              <a:t> </a:t>
            </a:r>
            <a:r>
              <a:rPr lang="en-US" b="1" dirty="0" err="1" smtClean="0"/>
              <a:t>Qisas</a:t>
            </a:r>
            <a:r>
              <a:rPr lang="en-US" b="1" dirty="0" smtClean="0"/>
              <a:t> - Jeddah</a:t>
            </a:r>
            <a:r>
              <a:rPr lang="en-US" dirty="0" smtClean="0"/>
              <a:t/>
            </a:r>
            <a:br>
              <a:rPr lang="en-US" dirty="0" smtClean="0"/>
            </a:br>
            <a:endParaRPr lang="en-US" dirty="0"/>
          </a:p>
        </p:txBody>
      </p:sp>
    </p:spTree>
  </p:cSld>
  <p:clrMapOvr>
    <a:masterClrMapping/>
  </p:clrMapOvr>
  <p:transition/>
  <p:timing>
    <p:tnLst>
      <p:par>
        <p:cTn id="1" dur="indefinite" restart="never" nodeType="tmRoot"/>
      </p:par>
    </p:tnLst>
  </p:timing>
</p:sld>
</file>

<file path=ppt/slides/slide4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55613" y="274638"/>
            <a:ext cx="3633787" cy="3052762"/>
          </a:xfrm>
        </p:spPr>
        <p:txBody>
          <a:bodyPr/>
          <a:lstStyle/>
          <a:p>
            <a:r>
              <a:rPr lang="en-US" b="1" dirty="0" smtClean="0"/>
              <a:t>Al </a:t>
            </a:r>
            <a:r>
              <a:rPr lang="en-US" b="1" dirty="0" err="1" smtClean="0"/>
              <a:t>Rawashin</a:t>
            </a:r>
            <a:r>
              <a:rPr lang="en-US" b="1" dirty="0" smtClean="0"/>
              <a:t> - Jeddah</a:t>
            </a:r>
            <a:endParaRPr lang="en-US" dirty="0"/>
          </a:p>
        </p:txBody>
      </p:sp>
      <p:pic>
        <p:nvPicPr>
          <p:cNvPr id="30722" name="Picture 2"/>
          <p:cNvPicPr>
            <a:picLocks noChangeAspect="1" noChangeArrowheads="1"/>
          </p:cNvPicPr>
          <p:nvPr/>
        </p:nvPicPr>
        <p:blipFill>
          <a:blip r:embed="rId2" cstate="print"/>
          <a:srcRect/>
          <a:stretch>
            <a:fillRect/>
          </a:stretch>
        </p:blipFill>
        <p:spPr bwMode="auto">
          <a:xfrm>
            <a:off x="4279392" y="0"/>
            <a:ext cx="4864608" cy="6858000"/>
          </a:xfrm>
          <a:prstGeom prst="rect">
            <a:avLst/>
          </a:prstGeom>
          <a:noFill/>
          <a:ln w="9525">
            <a:noFill/>
            <a:miter lim="800000"/>
            <a:headEnd/>
            <a:tailEnd/>
          </a:ln>
        </p:spPr>
      </p:pic>
    </p:spTree>
  </p:cSld>
  <p:clrMapOvr>
    <a:masterClrMapping/>
  </p:clrMapOvr>
  <p:transition/>
</p:sld>
</file>

<file path=ppt/slides/slide4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US"/>
          </a:p>
        </p:txBody>
      </p:sp>
      <p:pic>
        <p:nvPicPr>
          <p:cNvPr id="31746" name="Picture 2"/>
          <p:cNvPicPr>
            <a:picLocks noChangeAspect="1" noChangeArrowheads="1"/>
          </p:cNvPicPr>
          <p:nvPr/>
        </p:nvPicPr>
        <p:blipFill>
          <a:blip r:embed="rId2" cstate="print"/>
          <a:srcRect/>
          <a:stretch>
            <a:fillRect/>
          </a:stretch>
        </p:blipFill>
        <p:spPr bwMode="auto">
          <a:xfrm>
            <a:off x="0" y="0"/>
            <a:ext cx="9144000" cy="6858000"/>
          </a:xfrm>
          <a:prstGeom prst="rect">
            <a:avLst/>
          </a:prstGeom>
          <a:noFill/>
          <a:ln w="9525">
            <a:noFill/>
            <a:miter lim="800000"/>
            <a:headEnd/>
            <a:tailEnd/>
          </a:ln>
        </p:spPr>
      </p:pic>
    </p:spTree>
  </p:cSld>
  <p:clrMapOvr>
    <a:masterClrMapping/>
  </p:clrMapOvr>
  <p:transition/>
</p:sld>
</file>

<file path=ppt/slides/slide4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2770" name="Picture 2"/>
          <p:cNvPicPr>
            <a:picLocks noChangeAspect="1" noChangeArrowheads="1"/>
          </p:cNvPicPr>
          <p:nvPr/>
        </p:nvPicPr>
        <p:blipFill>
          <a:blip r:embed="rId2" cstate="print"/>
          <a:srcRect/>
          <a:stretch>
            <a:fillRect/>
          </a:stretch>
        </p:blipFill>
        <p:spPr bwMode="auto">
          <a:xfrm>
            <a:off x="0" y="0"/>
            <a:ext cx="9144000" cy="6858000"/>
          </a:xfrm>
          <a:prstGeom prst="rect">
            <a:avLst/>
          </a:prstGeom>
          <a:noFill/>
          <a:ln w="9525">
            <a:noFill/>
            <a:miter lim="800000"/>
            <a:headEnd/>
            <a:tailEnd/>
          </a:ln>
        </p:spPr>
      </p:pic>
      <p:sp>
        <p:nvSpPr>
          <p:cNvPr id="2" name="Title 1"/>
          <p:cNvSpPr>
            <a:spLocks noGrp="1"/>
          </p:cNvSpPr>
          <p:nvPr>
            <p:ph type="title"/>
          </p:nvPr>
        </p:nvSpPr>
        <p:spPr>
          <a:xfrm>
            <a:off x="455613" y="274638"/>
            <a:ext cx="3836987" cy="1541462"/>
          </a:xfrm>
        </p:spPr>
        <p:txBody>
          <a:bodyPr/>
          <a:lstStyle/>
          <a:p>
            <a:r>
              <a:rPr lang="en-US" b="1" dirty="0" err="1" smtClean="0"/>
              <a:t>Masjid</a:t>
            </a:r>
            <a:r>
              <a:rPr lang="en-US" b="1" dirty="0" smtClean="0"/>
              <a:t> </a:t>
            </a:r>
            <a:r>
              <a:rPr lang="en-US" b="1" dirty="0" err="1" smtClean="0"/>
              <a:t>Terapung</a:t>
            </a:r>
            <a:r>
              <a:rPr lang="en-US" b="1" dirty="0" smtClean="0"/>
              <a:t> - Jeddah</a:t>
            </a:r>
            <a:r>
              <a:rPr lang="en-US" dirty="0" smtClean="0"/>
              <a:t/>
            </a:r>
            <a:br>
              <a:rPr lang="en-US" dirty="0" smtClean="0"/>
            </a:br>
            <a:endParaRPr lang="en-US" dirty="0"/>
          </a:p>
        </p:txBody>
      </p:sp>
    </p:spTree>
  </p:cSld>
  <p:clrMapOvr>
    <a:masterClrMapping/>
  </p:clrMapOvr>
  <p:transition/>
</p:sld>
</file>

<file path=ppt/slides/slide4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3794" name="Picture 2"/>
          <p:cNvPicPr>
            <a:picLocks noChangeAspect="1" noChangeArrowheads="1"/>
          </p:cNvPicPr>
          <p:nvPr/>
        </p:nvPicPr>
        <p:blipFill>
          <a:blip r:embed="rId2" cstate="print"/>
          <a:srcRect/>
          <a:stretch>
            <a:fillRect/>
          </a:stretch>
        </p:blipFill>
        <p:spPr bwMode="auto">
          <a:xfrm>
            <a:off x="0" y="0"/>
            <a:ext cx="9144000" cy="6858000"/>
          </a:xfrm>
          <a:prstGeom prst="rect">
            <a:avLst/>
          </a:prstGeom>
          <a:noFill/>
          <a:ln w="9525">
            <a:noFill/>
            <a:miter lim="800000"/>
            <a:headEnd/>
            <a:tailEnd/>
          </a:ln>
        </p:spPr>
      </p:pic>
      <p:sp>
        <p:nvSpPr>
          <p:cNvPr id="2" name="Title 1"/>
          <p:cNvSpPr>
            <a:spLocks noGrp="1"/>
          </p:cNvSpPr>
          <p:nvPr>
            <p:ph type="title"/>
          </p:nvPr>
        </p:nvSpPr>
        <p:spPr/>
        <p:txBody>
          <a:bodyPr/>
          <a:lstStyle/>
          <a:p>
            <a:r>
              <a:rPr lang="en-US" b="1" dirty="0" err="1" smtClean="0">
                <a:solidFill>
                  <a:schemeClr val="bg1"/>
                </a:solidFill>
              </a:rPr>
              <a:t>Masjid</a:t>
            </a:r>
            <a:r>
              <a:rPr lang="en-US" b="1" dirty="0" smtClean="0">
                <a:solidFill>
                  <a:schemeClr val="bg1"/>
                </a:solidFill>
              </a:rPr>
              <a:t> </a:t>
            </a:r>
            <a:r>
              <a:rPr lang="en-US" b="1" dirty="0" err="1" smtClean="0">
                <a:solidFill>
                  <a:schemeClr val="bg1"/>
                </a:solidFill>
              </a:rPr>
              <a:t>Terapung</a:t>
            </a:r>
            <a:r>
              <a:rPr lang="en-US" b="1" dirty="0" smtClean="0">
                <a:solidFill>
                  <a:schemeClr val="bg1"/>
                </a:solidFill>
              </a:rPr>
              <a:t> - Jeddah</a:t>
            </a:r>
            <a:r>
              <a:rPr lang="en-US" dirty="0" smtClean="0">
                <a:solidFill>
                  <a:schemeClr val="bg1"/>
                </a:solidFill>
              </a:rPr>
              <a:t/>
            </a:r>
            <a:br>
              <a:rPr lang="en-US" dirty="0" smtClean="0">
                <a:solidFill>
                  <a:schemeClr val="bg1"/>
                </a:solidFill>
              </a:rPr>
            </a:br>
            <a:endParaRPr lang="en-US" dirty="0">
              <a:solidFill>
                <a:schemeClr val="bg1"/>
              </a:solidFill>
            </a:endParaRPr>
          </a:p>
        </p:txBody>
      </p:sp>
    </p:spTree>
  </p:cSld>
  <p:clrMapOvr>
    <a:masterClrMapping/>
  </p:clrMapOvr>
  <p:transition/>
</p:sld>
</file>

<file path=ppt/slides/slide4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0" y="0"/>
            <a:ext cx="9144000" cy="889000"/>
          </a:xfrm>
        </p:spPr>
        <p:txBody>
          <a:bodyPr/>
          <a:lstStyle/>
          <a:p>
            <a:r>
              <a:rPr lang="en-US" b="1" dirty="0" err="1" smtClean="0"/>
              <a:t>Masjid</a:t>
            </a:r>
            <a:r>
              <a:rPr lang="en-US" b="1" dirty="0" smtClean="0"/>
              <a:t> </a:t>
            </a:r>
            <a:r>
              <a:rPr lang="en-US" b="1" dirty="0" err="1" smtClean="0"/>
              <a:t>Terapung</a:t>
            </a:r>
            <a:r>
              <a:rPr lang="en-US" b="1" dirty="0" smtClean="0"/>
              <a:t> - Jeddah</a:t>
            </a:r>
            <a:endParaRPr lang="en-US" dirty="0"/>
          </a:p>
        </p:txBody>
      </p:sp>
      <p:pic>
        <p:nvPicPr>
          <p:cNvPr id="34818" name="Picture 2"/>
          <p:cNvPicPr>
            <a:picLocks noChangeAspect="1" noChangeArrowheads="1"/>
          </p:cNvPicPr>
          <p:nvPr/>
        </p:nvPicPr>
        <p:blipFill>
          <a:blip r:embed="rId2" cstate="print"/>
          <a:srcRect/>
          <a:stretch>
            <a:fillRect/>
          </a:stretch>
        </p:blipFill>
        <p:spPr bwMode="auto">
          <a:xfrm>
            <a:off x="0" y="857251"/>
            <a:ext cx="9144000" cy="6000750"/>
          </a:xfrm>
          <a:prstGeom prst="rect">
            <a:avLst/>
          </a:prstGeom>
          <a:noFill/>
          <a:ln w="9525">
            <a:noFill/>
            <a:miter lim="800000"/>
            <a:headEnd/>
            <a:tailEnd/>
          </a:ln>
        </p:spPr>
      </p:pic>
    </p:spTree>
  </p:cSld>
  <p:clrMapOvr>
    <a:masterClrMapping/>
  </p:clrMapOvr>
  <p:transition/>
</p:sld>
</file>

<file path=ppt/slides/slide5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55613" y="274638"/>
            <a:ext cx="3240087" cy="2595562"/>
          </a:xfrm>
        </p:spPr>
        <p:txBody>
          <a:bodyPr/>
          <a:lstStyle/>
          <a:p>
            <a:r>
              <a:rPr lang="en-US" b="1" dirty="0" smtClean="0"/>
              <a:t>Old city- Jeddah</a:t>
            </a:r>
            <a:endParaRPr lang="en-US" dirty="0"/>
          </a:p>
        </p:txBody>
      </p:sp>
      <p:pic>
        <p:nvPicPr>
          <p:cNvPr id="35842" name="Picture 2"/>
          <p:cNvPicPr>
            <a:picLocks noChangeAspect="1" noChangeArrowheads="1"/>
          </p:cNvPicPr>
          <p:nvPr/>
        </p:nvPicPr>
        <p:blipFill>
          <a:blip r:embed="rId2" cstate="print"/>
          <a:srcRect/>
          <a:stretch>
            <a:fillRect/>
          </a:stretch>
        </p:blipFill>
        <p:spPr bwMode="auto">
          <a:xfrm>
            <a:off x="4014216" y="0"/>
            <a:ext cx="5129784" cy="6858000"/>
          </a:xfrm>
          <a:prstGeom prst="rect">
            <a:avLst/>
          </a:prstGeom>
          <a:noFill/>
          <a:ln w="9525">
            <a:noFill/>
            <a:miter lim="800000"/>
            <a:headEnd/>
            <a:tailEnd/>
          </a:ln>
        </p:spPr>
      </p:pic>
    </p:spTree>
  </p:cSld>
  <p:clrMapOvr>
    <a:masterClrMapping/>
  </p:clrMapOvr>
  <p:transition/>
</p:sld>
</file>

<file path=ppt/slides/slide5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328613" y="2357438"/>
            <a:ext cx="8226425" cy="1143000"/>
          </a:xfrm>
        </p:spPr>
        <p:txBody>
          <a:bodyPr/>
          <a:lstStyle/>
          <a:p>
            <a:r>
              <a:rPr lang="en-US" b="1" dirty="0" smtClean="0"/>
              <a:t>Old city- Jeddah</a:t>
            </a:r>
            <a:r>
              <a:rPr lang="en-US" dirty="0" smtClean="0"/>
              <a:t/>
            </a:r>
            <a:br>
              <a:rPr lang="en-US" dirty="0" smtClean="0"/>
            </a:br>
            <a:endParaRPr lang="en-US" dirty="0"/>
          </a:p>
        </p:txBody>
      </p:sp>
      <p:pic>
        <p:nvPicPr>
          <p:cNvPr id="36866" name="Picture 2"/>
          <p:cNvPicPr>
            <a:picLocks noChangeAspect="1" noChangeArrowheads="1"/>
          </p:cNvPicPr>
          <p:nvPr/>
        </p:nvPicPr>
        <p:blipFill>
          <a:blip r:embed="rId2" cstate="print"/>
          <a:srcRect/>
          <a:stretch>
            <a:fillRect/>
          </a:stretch>
        </p:blipFill>
        <p:spPr bwMode="auto">
          <a:xfrm>
            <a:off x="4569714" y="0"/>
            <a:ext cx="4574286" cy="6858000"/>
          </a:xfrm>
          <a:prstGeom prst="rect">
            <a:avLst/>
          </a:prstGeom>
          <a:noFill/>
          <a:ln w="9525">
            <a:noFill/>
            <a:miter lim="800000"/>
            <a:headEnd/>
            <a:tailEnd/>
          </a:ln>
        </p:spPr>
      </p:pic>
    </p:spTree>
  </p:cSld>
  <p:clrMapOvr>
    <a:masterClrMapping/>
  </p:clrMapOvr>
  <p:transition/>
  <p:timing>
    <p:tnLst>
      <p:par>
        <p:cTn id="1" dur="indefinite" restart="never" nodeType="tmRoot"/>
      </p:par>
    </p:tnLst>
  </p:timing>
</p:sld>
</file>

<file path=ppt/slides/slide5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0" y="0"/>
            <a:ext cx="9143999" cy="1348509"/>
          </a:xfrm>
        </p:spPr>
        <p:txBody>
          <a:bodyPr/>
          <a:lstStyle/>
          <a:p>
            <a:r>
              <a:rPr lang="en-US" sz="2400" b="1" dirty="0"/>
              <a:t>Al-</a:t>
            </a:r>
            <a:r>
              <a:rPr lang="en-US" sz="2400" b="1" dirty="0" err="1"/>
              <a:t>Falah</a:t>
            </a:r>
            <a:r>
              <a:rPr lang="en-US" sz="2400" b="1" dirty="0"/>
              <a:t> </a:t>
            </a:r>
            <a:r>
              <a:rPr lang="en-US" sz="2400" b="1" dirty="0" smtClean="0"/>
              <a:t>School: </a:t>
            </a:r>
            <a:r>
              <a:rPr lang="en-US" sz="2400" dirty="0" smtClean="0"/>
              <a:t>The </a:t>
            </a:r>
            <a:r>
              <a:rPr lang="en-US" sz="2400" dirty="0"/>
              <a:t>First School in The Arabian Peninsula was established by Al-Haj Mohammed Ali </a:t>
            </a:r>
            <a:r>
              <a:rPr lang="en-US" sz="2400" dirty="0" err="1"/>
              <a:t>Redha</a:t>
            </a:r>
            <a:r>
              <a:rPr lang="en-US" sz="2400" dirty="0"/>
              <a:t> </a:t>
            </a:r>
            <a:r>
              <a:rPr lang="en-US" sz="2400" dirty="0" err="1"/>
              <a:t>Zainel</a:t>
            </a:r>
            <a:r>
              <a:rPr lang="en-US" sz="2400" dirty="0"/>
              <a:t> in the 7th of December 1905 in Jeddah, Saudi </a:t>
            </a:r>
            <a:r>
              <a:rPr lang="en-US" sz="2400" dirty="0" smtClean="0"/>
              <a:t>Arabia</a:t>
            </a:r>
            <a:endParaRPr lang="en-US" sz="2400" dirty="0"/>
          </a:p>
        </p:txBody>
      </p:sp>
      <p:pic>
        <p:nvPicPr>
          <p:cNvPr id="7170" name="Picture 2"/>
          <p:cNvPicPr>
            <a:picLocks noChangeAspect="1" noChangeArrowheads="1"/>
          </p:cNvPicPr>
          <p:nvPr/>
        </p:nvPicPr>
        <p:blipFill>
          <a:blip r:embed="rId2" cstate="print">
            <a:extLst>
              <a:ext uri="{28A0092B-C50C-407E-A947-70E740481C1C}">
                <a14:useLocalDpi xmlns:a14="http://schemas.microsoft.com/office/drawing/2010/main"/>
              </a:ext>
            </a:extLst>
          </a:blip>
          <a:srcRect/>
          <a:stretch>
            <a:fillRect/>
          </a:stretch>
        </p:blipFill>
        <p:spPr bwMode="auto">
          <a:xfrm>
            <a:off x="815340" y="1428750"/>
            <a:ext cx="7239000" cy="542925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Tree>
    <p:extLst>
      <p:ext uri="{BB962C8B-B14F-4D97-AF65-F5344CB8AC3E}">
        <p14:creationId xmlns:p14="http://schemas.microsoft.com/office/powerpoint/2010/main" val="29125182"/>
      </p:ext>
    </p:extLst>
  </p:cSld>
  <p:clrMapOvr>
    <a:masterClrMapping/>
  </p:clrMapOvr>
  <p:transition/>
  <p:timing>
    <p:tnLst>
      <p:par>
        <p:cTn id="1" dur="indefinite" restart="never" nodeType="tmRoot"/>
      </p:par>
    </p:tnLst>
  </p:timing>
</p:sld>
</file>

<file path=ppt/slides/slide5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8960" y="0"/>
            <a:ext cx="9135040" cy="713459"/>
          </a:xfrm>
        </p:spPr>
        <p:txBody>
          <a:bodyPr/>
          <a:lstStyle/>
          <a:p>
            <a:r>
              <a:rPr lang="en-US" dirty="0"/>
              <a:t>Heavy traffic of Jeddah</a:t>
            </a:r>
          </a:p>
        </p:txBody>
      </p:sp>
      <p:pic>
        <p:nvPicPr>
          <p:cNvPr id="22530" name="Picture 2"/>
          <p:cNvPicPr>
            <a:picLocks noChangeAspect="1" noChangeArrowheads="1"/>
          </p:cNvPicPr>
          <p:nvPr/>
        </p:nvPicPr>
        <p:blipFill>
          <a:blip r:embed="rId2" cstate="print">
            <a:extLst>
              <a:ext uri="{28A0092B-C50C-407E-A947-70E740481C1C}">
                <a14:useLocalDpi xmlns:a14="http://schemas.microsoft.com/office/drawing/2010/main"/>
              </a:ext>
            </a:extLst>
          </a:blip>
          <a:srcRect/>
          <a:stretch>
            <a:fillRect/>
          </a:stretch>
        </p:blipFill>
        <p:spPr bwMode="auto">
          <a:xfrm>
            <a:off x="8960" y="713459"/>
            <a:ext cx="9135040" cy="6144541"/>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Tree>
    <p:extLst>
      <p:ext uri="{BB962C8B-B14F-4D97-AF65-F5344CB8AC3E}">
        <p14:creationId xmlns:p14="http://schemas.microsoft.com/office/powerpoint/2010/main" val="190163507"/>
      </p:ext>
    </p:extLst>
  </p:cSld>
  <p:clrMapOvr>
    <a:masterClrMapping/>
  </p:clrMapOvr>
  <p:transition/>
  <p:timing>
    <p:tnLst>
      <p:par>
        <p:cTn id="1" dur="indefinite" restart="never" nodeType="tmRoot"/>
      </p:par>
    </p:tnLst>
  </p:timing>
</p:sld>
</file>

<file path=ppt/slides/slide5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US"/>
          </a:p>
        </p:txBody>
      </p:sp>
      <p:pic>
        <p:nvPicPr>
          <p:cNvPr id="19458" name="Picture 2"/>
          <p:cNvPicPr>
            <a:picLocks noChangeAspect="1" noChangeArrowheads="1"/>
          </p:cNvPicPr>
          <p:nvPr/>
        </p:nvPicPr>
        <p:blipFill>
          <a:blip r:embed="rId2" cstate="print"/>
          <a:srcRect/>
          <a:stretch>
            <a:fillRect/>
          </a:stretch>
        </p:blipFill>
        <p:spPr bwMode="auto">
          <a:xfrm>
            <a:off x="2000250" y="0"/>
            <a:ext cx="5143500" cy="6858000"/>
          </a:xfrm>
          <a:prstGeom prst="rect">
            <a:avLst/>
          </a:prstGeom>
          <a:noFill/>
          <a:ln w="9525">
            <a:noFill/>
            <a:miter lim="800000"/>
            <a:headEnd/>
            <a:tailEnd/>
          </a:ln>
        </p:spPr>
      </p:pic>
    </p:spTree>
  </p:cSld>
  <p:clrMapOvr>
    <a:masterClrMapping/>
  </p:clrMapOvr>
  <p:transition/>
</p:sld>
</file>

<file path=ppt/slides/slide5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0482" name="Picture 2"/>
          <p:cNvPicPr>
            <a:picLocks noChangeAspect="1" noChangeArrowheads="1"/>
          </p:cNvPicPr>
          <p:nvPr/>
        </p:nvPicPr>
        <p:blipFill>
          <a:blip r:embed="rId2" cstate="print"/>
          <a:srcRect/>
          <a:stretch>
            <a:fillRect/>
          </a:stretch>
        </p:blipFill>
        <p:spPr bwMode="auto">
          <a:xfrm>
            <a:off x="640013" y="0"/>
            <a:ext cx="7805487" cy="6858000"/>
          </a:xfrm>
          <a:prstGeom prst="rect">
            <a:avLst/>
          </a:prstGeom>
          <a:noFill/>
          <a:ln w="9525">
            <a:noFill/>
            <a:miter lim="800000"/>
            <a:headEnd/>
            <a:tailEnd/>
          </a:ln>
        </p:spPr>
      </p:pic>
      <p:sp>
        <p:nvSpPr>
          <p:cNvPr id="2" name="Title 1"/>
          <p:cNvSpPr>
            <a:spLocks noGrp="1"/>
          </p:cNvSpPr>
          <p:nvPr>
            <p:ph type="title"/>
          </p:nvPr>
        </p:nvSpPr>
        <p:spPr>
          <a:xfrm>
            <a:off x="557213" y="5715000"/>
            <a:ext cx="8226425" cy="1143000"/>
          </a:xfrm>
        </p:spPr>
        <p:txBody>
          <a:bodyPr/>
          <a:lstStyle/>
          <a:p>
            <a:r>
              <a:rPr lang="en-US" b="1" dirty="0" smtClean="0"/>
              <a:t>East meets West</a:t>
            </a:r>
            <a:endParaRPr lang="en-US" b="1" dirty="0"/>
          </a:p>
        </p:txBody>
      </p:sp>
    </p:spTree>
  </p:cSld>
  <p:clrMapOvr>
    <a:masterClrMapping/>
  </p:clrMapOvr>
  <p:transition/>
</p:sld>
</file>

<file path=ppt/slides/slide5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1506" name="Picture 2"/>
          <p:cNvPicPr>
            <a:picLocks noChangeAspect="1" noChangeArrowheads="1"/>
          </p:cNvPicPr>
          <p:nvPr/>
        </p:nvPicPr>
        <p:blipFill>
          <a:blip r:embed="rId2" cstate="print"/>
          <a:srcRect/>
          <a:stretch>
            <a:fillRect/>
          </a:stretch>
        </p:blipFill>
        <p:spPr bwMode="auto">
          <a:xfrm>
            <a:off x="0" y="127000"/>
            <a:ext cx="9144000" cy="6583680"/>
          </a:xfrm>
          <a:prstGeom prst="rect">
            <a:avLst/>
          </a:prstGeom>
          <a:noFill/>
          <a:ln w="9525">
            <a:noFill/>
            <a:miter lim="800000"/>
            <a:headEnd/>
            <a:tailEnd/>
          </a:ln>
        </p:spPr>
      </p:pic>
      <p:sp>
        <p:nvSpPr>
          <p:cNvPr id="2" name="Title 1"/>
          <p:cNvSpPr>
            <a:spLocks noGrp="1"/>
          </p:cNvSpPr>
          <p:nvPr>
            <p:ph type="title"/>
          </p:nvPr>
        </p:nvSpPr>
        <p:spPr/>
        <p:txBody>
          <a:bodyPr/>
          <a:lstStyle/>
          <a:p>
            <a:r>
              <a:rPr lang="en-US" b="1" dirty="0" smtClean="0">
                <a:solidFill>
                  <a:schemeClr val="bg1"/>
                </a:solidFill>
              </a:rPr>
              <a:t>Art in Jeddah</a:t>
            </a:r>
            <a:r>
              <a:rPr lang="en-US" dirty="0" smtClean="0">
                <a:solidFill>
                  <a:schemeClr val="bg1"/>
                </a:solidFill>
              </a:rPr>
              <a:t/>
            </a:r>
            <a:br>
              <a:rPr lang="en-US" dirty="0" smtClean="0">
                <a:solidFill>
                  <a:schemeClr val="bg1"/>
                </a:solidFill>
              </a:rPr>
            </a:br>
            <a:endParaRPr lang="en-US" dirty="0">
              <a:solidFill>
                <a:schemeClr val="bg1"/>
              </a:solidFill>
            </a:endParaRPr>
          </a:p>
        </p:txBody>
      </p:sp>
    </p:spTree>
  </p:cSld>
  <p:clrMapOvr>
    <a:masterClrMapping/>
  </p:clrMapOvr>
  <p:transition/>
</p:sld>
</file>

<file path=ppt/slides/slide5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3554" name="Picture 2"/>
          <p:cNvPicPr>
            <a:picLocks noChangeAspect="1" noChangeArrowheads="1"/>
          </p:cNvPicPr>
          <p:nvPr/>
        </p:nvPicPr>
        <p:blipFill>
          <a:blip r:embed="rId2" cstate="print"/>
          <a:srcRect/>
          <a:stretch>
            <a:fillRect/>
          </a:stretch>
        </p:blipFill>
        <p:spPr bwMode="auto">
          <a:xfrm>
            <a:off x="0" y="0"/>
            <a:ext cx="9144000" cy="6858000"/>
          </a:xfrm>
          <a:prstGeom prst="rect">
            <a:avLst/>
          </a:prstGeom>
          <a:noFill/>
          <a:ln w="9525">
            <a:noFill/>
            <a:miter lim="800000"/>
            <a:headEnd/>
            <a:tailEnd/>
          </a:ln>
        </p:spPr>
      </p:pic>
      <p:sp>
        <p:nvSpPr>
          <p:cNvPr id="2" name="Title 1"/>
          <p:cNvSpPr>
            <a:spLocks noGrp="1"/>
          </p:cNvSpPr>
          <p:nvPr>
            <p:ph type="title"/>
          </p:nvPr>
        </p:nvSpPr>
        <p:spPr/>
        <p:txBody>
          <a:bodyPr/>
          <a:lstStyle/>
          <a:p>
            <a:r>
              <a:rPr lang="es-ES" b="1" dirty="0" smtClean="0"/>
              <a:t>Coral </a:t>
            </a:r>
            <a:r>
              <a:rPr lang="es-ES" b="1" dirty="0" err="1" smtClean="0"/>
              <a:t>reefs</a:t>
            </a:r>
            <a:r>
              <a:rPr lang="es-ES" b="1" dirty="0" smtClean="0"/>
              <a:t> in Red Sea</a:t>
            </a:r>
            <a:r>
              <a:rPr lang="es-ES" dirty="0" smtClean="0"/>
              <a:t/>
            </a:r>
            <a:br>
              <a:rPr lang="es-ES" dirty="0" smtClean="0"/>
            </a:br>
            <a:endParaRPr lang="en-US" dirty="0"/>
          </a:p>
        </p:txBody>
      </p:sp>
    </p:spTree>
  </p:cSld>
  <p:clrMapOvr>
    <a:masterClrMapping/>
  </p:clrMapOvr>
  <p:transition/>
</p:sld>
</file>

<file path=ppt/slides/slide5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4578" name="Picture 2"/>
          <p:cNvPicPr>
            <a:picLocks noChangeAspect="1" noChangeArrowheads="1"/>
          </p:cNvPicPr>
          <p:nvPr/>
        </p:nvPicPr>
        <p:blipFill>
          <a:blip r:embed="rId2" cstate="print"/>
          <a:srcRect/>
          <a:stretch>
            <a:fillRect/>
          </a:stretch>
        </p:blipFill>
        <p:spPr bwMode="auto">
          <a:xfrm>
            <a:off x="-16416" y="1"/>
            <a:ext cx="9160416" cy="6858000"/>
          </a:xfrm>
          <a:prstGeom prst="rect">
            <a:avLst/>
          </a:prstGeom>
          <a:noFill/>
          <a:ln w="9525">
            <a:noFill/>
            <a:miter lim="800000"/>
            <a:headEnd/>
            <a:tailEnd/>
          </a:ln>
        </p:spPr>
      </p:pic>
      <p:sp>
        <p:nvSpPr>
          <p:cNvPr id="2" name="Title 1"/>
          <p:cNvSpPr>
            <a:spLocks noGrp="1"/>
          </p:cNvSpPr>
          <p:nvPr>
            <p:ph type="title"/>
          </p:nvPr>
        </p:nvSpPr>
        <p:spPr/>
        <p:txBody>
          <a:bodyPr/>
          <a:lstStyle/>
          <a:p>
            <a:r>
              <a:rPr lang="en-US" b="1" dirty="0" smtClean="0"/>
              <a:t>Desert tea</a:t>
            </a:r>
            <a:endParaRPr lang="en-US" b="1" dirty="0"/>
          </a:p>
        </p:txBody>
      </p:sp>
    </p:spTree>
  </p:cSld>
  <p:clrMapOvr>
    <a:masterClrMapping/>
  </p:clrMapOvr>
  <p:transition/>
  <p:timing>
    <p:tnLst>
      <p:par>
        <p:cTn id="1" dur="indefinite" restart="never" nodeType="tmRoot"/>
      </p:par>
    </p:tnLst>
  </p:timing>
</p:sld>
</file>

<file path=ppt/slides/slide5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err="1" smtClean="0"/>
              <a:t>Makkah</a:t>
            </a:r>
            <a:r>
              <a:rPr lang="en-US" dirty="0" smtClean="0"/>
              <a:t> (Mecca)</a:t>
            </a:r>
            <a:endParaRPr lang="en-US" dirty="0"/>
          </a:p>
        </p:txBody>
      </p:sp>
      <p:sp>
        <p:nvSpPr>
          <p:cNvPr id="3" name="Text Placeholder 2"/>
          <p:cNvSpPr>
            <a:spLocks noGrp="1"/>
          </p:cNvSpPr>
          <p:nvPr>
            <p:ph type="body" idx="1"/>
          </p:nvPr>
        </p:nvSpPr>
        <p:spPr>
          <a:xfrm>
            <a:off x="722313" y="2906713"/>
            <a:ext cx="4736655" cy="1500187"/>
          </a:xfrm>
        </p:spPr>
        <p:txBody>
          <a:bodyPr/>
          <a:lstStyle/>
          <a:p>
            <a:r>
              <a:rPr lang="en-US" dirty="0" smtClean="0"/>
              <a:t>The holiest city on earth for Muslims</a:t>
            </a:r>
            <a:endParaRPr lang="en-US" dirty="0"/>
          </a:p>
        </p:txBody>
      </p:sp>
      <p:pic>
        <p:nvPicPr>
          <p:cNvPr id="1026" name="Picture 2"/>
          <p:cNvPicPr>
            <a:picLocks noChangeAspect="1" noChangeArrowheads="1"/>
          </p:cNvPicPr>
          <p:nvPr/>
        </p:nvPicPr>
        <p:blipFill>
          <a:blip r:embed="rId2" cstate="print">
            <a:extLst>
              <a:ext uri="{28A0092B-C50C-407E-A947-70E740481C1C}">
                <a14:useLocalDpi xmlns:a14="http://schemas.microsoft.com/office/drawing/2010/main"/>
              </a:ext>
            </a:extLst>
          </a:blip>
          <a:srcRect/>
          <a:stretch>
            <a:fillRect/>
          </a:stretch>
        </p:blipFill>
        <p:spPr bwMode="auto">
          <a:xfrm>
            <a:off x="5650807" y="200216"/>
            <a:ext cx="3280775" cy="4029810"/>
          </a:xfrm>
          <a:prstGeom prst="rect">
            <a:avLst/>
          </a:prstGeom>
          <a:ln w="228600" cap="sq" cmpd="thickThin">
            <a:solidFill>
              <a:srgbClr val="000000"/>
            </a:solidFill>
            <a:prstDash val="solid"/>
            <a:miter lim="800000"/>
          </a:ln>
          <a:effectLst>
            <a:innerShdw blurRad="76200">
              <a:srgbClr val="000000"/>
            </a:innerShdw>
          </a:effectLst>
          <a:extLst>
            <a:ext uri="{909E8E84-426E-40DD-AFC4-6F175D3DCCD1}">
              <a14:hiddenFill xmlns:a14="http://schemas.microsoft.com/office/drawing/2010/main">
                <a:solidFill>
                  <a:schemeClr val="accent1"/>
                </a:solidFill>
              </a14:hiddenFill>
            </a:ext>
          </a:extLst>
        </p:spPr>
      </p:pic>
    </p:spTree>
    <p:extLst>
      <p:ext uri="{BB962C8B-B14F-4D97-AF65-F5344CB8AC3E}">
        <p14:creationId xmlns:p14="http://schemas.microsoft.com/office/powerpoint/2010/main" val="2100966803"/>
      </p:ext>
    </p:extLst>
  </p:cSld>
  <p:clrMapOvr>
    <a:masterClrMapping/>
  </p:clrMapOvr>
  <p:transition/>
  <p:timing>
    <p:tnLst>
      <p:par>
        <p:cTn id="1" dur="indefinite" restart="never" nodeType="tmRoot"/>
      </p:par>
    </p:tnLst>
  </p:timing>
</p:sld>
</file>

<file path=ppt/slides/slide6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051" name="Picture 3"/>
          <p:cNvPicPr>
            <a:picLocks noChangeAspect="1" noChangeArrowheads="1"/>
          </p:cNvPicPr>
          <p:nvPr/>
        </p:nvPicPr>
        <p:blipFill>
          <a:blip r:embed="rId2" cstate="print">
            <a:extLst>
              <a:ext uri="{28A0092B-C50C-407E-A947-70E740481C1C}">
                <a14:useLocalDpi xmlns:a14="http://schemas.microsoft.com/office/drawing/2010/main"/>
              </a:ext>
            </a:extLst>
          </a:blip>
          <a:srcRect/>
          <a:stretch>
            <a:fillRect/>
          </a:stretch>
        </p:blipFill>
        <p:spPr bwMode="auto">
          <a:xfrm>
            <a:off x="0" y="0"/>
            <a:ext cx="9144000" cy="6858001"/>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
        <p:nvSpPr>
          <p:cNvPr id="4" name="Title 3"/>
          <p:cNvSpPr>
            <a:spLocks noGrp="1"/>
          </p:cNvSpPr>
          <p:nvPr>
            <p:ph type="title"/>
          </p:nvPr>
        </p:nvSpPr>
        <p:spPr/>
        <p:txBody>
          <a:bodyPr/>
          <a:lstStyle/>
          <a:p>
            <a:r>
              <a:rPr lang="en-US" b="1" dirty="0" err="1" smtClean="0">
                <a:solidFill>
                  <a:schemeClr val="bg1"/>
                </a:solidFill>
              </a:rPr>
              <a:t>Kaaba</a:t>
            </a:r>
            <a:endParaRPr lang="en-US" b="1" dirty="0">
              <a:solidFill>
                <a:schemeClr val="bg1"/>
              </a:solidFill>
            </a:endParaRPr>
          </a:p>
        </p:txBody>
      </p:sp>
    </p:spTree>
    <p:extLst>
      <p:ext uri="{BB962C8B-B14F-4D97-AF65-F5344CB8AC3E}">
        <p14:creationId xmlns:p14="http://schemas.microsoft.com/office/powerpoint/2010/main" val="529628364"/>
      </p:ext>
    </p:extLst>
  </p:cSld>
  <p:clrMapOvr>
    <a:masterClrMapping/>
  </p:clrMapOvr>
  <p:transition/>
  <p:timing>
    <p:tnLst>
      <p:par>
        <p:cTn id="1" dur="indefinite" restart="never" nodeType="tmRoot"/>
      </p:par>
    </p:tnLst>
  </p:timing>
</p:sld>
</file>

<file path=ppt/slides/slide6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1" y="256164"/>
            <a:ext cx="2264468" cy="2644053"/>
          </a:xfrm>
        </p:spPr>
        <p:txBody>
          <a:bodyPr/>
          <a:lstStyle/>
          <a:p>
            <a:r>
              <a:rPr lang="en-US" dirty="0" smtClean="0"/>
              <a:t>The Mosque that holds the </a:t>
            </a:r>
            <a:r>
              <a:rPr lang="en-US" dirty="0" err="1" smtClean="0"/>
              <a:t>Kaaba</a:t>
            </a:r>
            <a:endParaRPr lang="en-US" dirty="0"/>
          </a:p>
        </p:txBody>
      </p:sp>
      <p:pic>
        <p:nvPicPr>
          <p:cNvPr id="3074" name="Picture 2"/>
          <p:cNvPicPr>
            <a:picLocks noChangeAspect="1" noChangeArrowheads="1"/>
          </p:cNvPicPr>
          <p:nvPr/>
        </p:nvPicPr>
        <p:blipFill>
          <a:blip r:embed="rId2" cstate="print">
            <a:extLst>
              <a:ext uri="{28A0092B-C50C-407E-A947-70E740481C1C}">
                <a14:useLocalDpi xmlns:a14="http://schemas.microsoft.com/office/drawing/2010/main"/>
              </a:ext>
            </a:extLst>
          </a:blip>
          <a:srcRect/>
          <a:stretch>
            <a:fillRect/>
          </a:stretch>
        </p:blipFill>
        <p:spPr bwMode="auto">
          <a:xfrm>
            <a:off x="2264468" y="0"/>
            <a:ext cx="6879532" cy="68580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Tree>
    <p:extLst>
      <p:ext uri="{BB962C8B-B14F-4D97-AF65-F5344CB8AC3E}">
        <p14:creationId xmlns:p14="http://schemas.microsoft.com/office/powerpoint/2010/main" val="3121662868"/>
      </p:ext>
    </p:extLst>
  </p:cSld>
  <p:clrMapOvr>
    <a:masterClrMapping/>
  </p:clrMapOvr>
  <p:transition/>
  <p:timing>
    <p:tnLst>
      <p:par>
        <p:cTn id="1" dur="indefinite" restart="never" nodeType="tmRoot"/>
      </p:par>
    </p:tnLst>
  </p:timing>
</p:sld>
</file>

<file path=ppt/slides/slide6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6834151" y="274638"/>
            <a:ext cx="2235958" cy="3604636"/>
          </a:xfrm>
        </p:spPr>
        <p:txBody>
          <a:bodyPr/>
          <a:lstStyle/>
          <a:p>
            <a:r>
              <a:rPr lang="en-US" dirty="0" smtClean="0"/>
              <a:t>Mosque expansion</a:t>
            </a:r>
            <a:endParaRPr lang="en-US" dirty="0"/>
          </a:p>
        </p:txBody>
      </p:sp>
      <p:pic>
        <p:nvPicPr>
          <p:cNvPr id="7170" name="Picture 2"/>
          <p:cNvPicPr>
            <a:picLocks noChangeAspect="1" noChangeArrowheads="1"/>
          </p:cNvPicPr>
          <p:nvPr/>
        </p:nvPicPr>
        <p:blipFill>
          <a:blip r:embed="rId2" cstate="screen">
            <a:extLst>
              <a:ext uri="{28A0092B-C50C-407E-A947-70E740481C1C}">
                <a14:useLocalDpi xmlns:a14="http://schemas.microsoft.com/office/drawing/2010/main"/>
              </a:ext>
            </a:extLst>
          </a:blip>
          <a:srcRect/>
          <a:stretch>
            <a:fillRect/>
          </a:stretch>
        </p:blipFill>
        <p:spPr bwMode="auto">
          <a:xfrm>
            <a:off x="1" y="0"/>
            <a:ext cx="6834150" cy="6857999"/>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Tree>
    <p:extLst>
      <p:ext uri="{BB962C8B-B14F-4D97-AF65-F5344CB8AC3E}">
        <p14:creationId xmlns:p14="http://schemas.microsoft.com/office/powerpoint/2010/main" val="2569726221"/>
      </p:ext>
    </p:extLst>
  </p:cSld>
  <p:clrMapOvr>
    <a:masterClrMapping/>
  </p:clrMapOvr>
  <p:transition/>
  <p:timing>
    <p:tnLst>
      <p:par>
        <p:cTn id="1" dur="indefinite" restart="never" nodeType="tmRoot"/>
      </p:par>
    </p:tnLst>
  </p:timing>
</p:sld>
</file>

<file path=ppt/slides/slide6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64655" y="0"/>
            <a:ext cx="9079345" cy="788277"/>
          </a:xfrm>
        </p:spPr>
        <p:txBody>
          <a:bodyPr/>
          <a:lstStyle/>
          <a:p>
            <a:r>
              <a:rPr lang="en-US" dirty="0" smtClean="0"/>
              <a:t>The latest picture of the mosque with the </a:t>
            </a:r>
            <a:r>
              <a:rPr lang="en-US" dirty="0" err="1" smtClean="0"/>
              <a:t>Kaaba</a:t>
            </a:r>
            <a:endParaRPr lang="en-US" dirty="0"/>
          </a:p>
        </p:txBody>
      </p:sp>
      <p:pic>
        <p:nvPicPr>
          <p:cNvPr id="8194" name="Picture 2"/>
          <p:cNvPicPr>
            <a:picLocks noChangeAspect="1" noChangeArrowheads="1"/>
          </p:cNvPicPr>
          <p:nvPr/>
        </p:nvPicPr>
        <p:blipFill>
          <a:blip r:embed="rId2" cstate="print">
            <a:extLst>
              <a:ext uri="{28A0092B-C50C-407E-A947-70E740481C1C}">
                <a14:useLocalDpi xmlns:a14="http://schemas.microsoft.com/office/drawing/2010/main"/>
              </a:ext>
            </a:extLst>
          </a:blip>
          <a:srcRect/>
          <a:stretch>
            <a:fillRect/>
          </a:stretch>
        </p:blipFill>
        <p:spPr bwMode="auto">
          <a:xfrm>
            <a:off x="0" y="788277"/>
            <a:ext cx="9144000" cy="6069724"/>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Tree>
    <p:extLst>
      <p:ext uri="{BB962C8B-B14F-4D97-AF65-F5344CB8AC3E}">
        <p14:creationId xmlns:p14="http://schemas.microsoft.com/office/powerpoint/2010/main" val="1858718236"/>
      </p:ext>
    </p:extLst>
  </p:cSld>
  <p:clrMapOvr>
    <a:masterClrMapping/>
  </p:clrMapOvr>
  <p:transition/>
  <p:timing>
    <p:tnLst>
      <p:par>
        <p:cTn id="1" dur="indefinite" restart="never" nodeType="tmRoot"/>
      </p:par>
    </p:tnLst>
  </p:timing>
</p:sld>
</file>

<file path=ppt/slides/slide6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US"/>
          </a:p>
        </p:txBody>
      </p:sp>
      <p:pic>
        <p:nvPicPr>
          <p:cNvPr id="4098" name="Picture 2"/>
          <p:cNvPicPr>
            <a:picLocks noChangeAspect="1" noChangeArrowheads="1"/>
          </p:cNvPicPr>
          <p:nvPr/>
        </p:nvPicPr>
        <p:blipFill>
          <a:blip r:embed="rId2" cstate="print">
            <a:extLst>
              <a:ext uri="{28A0092B-C50C-407E-A947-70E740481C1C}">
                <a14:useLocalDpi xmlns:a14="http://schemas.microsoft.com/office/drawing/2010/main"/>
              </a:ext>
            </a:extLst>
          </a:blip>
          <a:srcRect/>
          <a:stretch>
            <a:fillRect/>
          </a:stretch>
        </p:blipFill>
        <p:spPr bwMode="auto">
          <a:xfrm>
            <a:off x="0" y="86944"/>
            <a:ext cx="9143999" cy="6684111"/>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Tree>
    <p:extLst>
      <p:ext uri="{BB962C8B-B14F-4D97-AF65-F5344CB8AC3E}">
        <p14:creationId xmlns:p14="http://schemas.microsoft.com/office/powerpoint/2010/main" val="2663738751"/>
      </p:ext>
    </p:extLst>
  </p:cSld>
  <p:clrMapOvr>
    <a:masterClrMapping/>
  </p:clrMapOvr>
  <p:transition/>
  <p:timing>
    <p:tnLst>
      <p:par>
        <p:cTn id="1" dur="indefinite" restart="never" nodeType="tmRoot"/>
      </p:par>
    </p:tnLst>
  </p:timing>
</p:sld>
</file>

<file path=ppt/slides/slide6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6146" name="Picture 2"/>
          <p:cNvPicPr>
            <a:picLocks noChangeAspect="1" noChangeArrowheads="1"/>
          </p:cNvPicPr>
          <p:nvPr/>
        </p:nvPicPr>
        <p:blipFill>
          <a:blip r:embed="rId2" cstate="screen">
            <a:extLst>
              <a:ext uri="{28A0092B-C50C-407E-A947-70E740481C1C}">
                <a14:useLocalDpi xmlns:a14="http://schemas.microsoft.com/office/drawing/2010/main"/>
              </a:ext>
            </a:extLst>
          </a:blip>
          <a:srcRect/>
          <a:stretch>
            <a:fillRect/>
          </a:stretch>
        </p:blipFill>
        <p:spPr bwMode="auto">
          <a:xfrm>
            <a:off x="1" y="0"/>
            <a:ext cx="9143999" cy="68580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
        <p:nvSpPr>
          <p:cNvPr id="2" name="Title 1"/>
          <p:cNvSpPr>
            <a:spLocks noGrp="1"/>
          </p:cNvSpPr>
          <p:nvPr>
            <p:ph type="title"/>
          </p:nvPr>
        </p:nvSpPr>
        <p:spPr>
          <a:xfrm>
            <a:off x="6040726" y="293111"/>
            <a:ext cx="3103274" cy="1143000"/>
          </a:xfrm>
        </p:spPr>
        <p:txBody>
          <a:bodyPr/>
          <a:lstStyle/>
          <a:p>
            <a:r>
              <a:rPr lang="en-US" dirty="0" smtClean="0"/>
              <a:t>Modernizing </a:t>
            </a:r>
            <a:r>
              <a:rPr lang="en-US" dirty="0" err="1" smtClean="0"/>
              <a:t>Makkah</a:t>
            </a:r>
            <a:endParaRPr lang="en-US" dirty="0"/>
          </a:p>
        </p:txBody>
      </p:sp>
    </p:spTree>
    <p:extLst>
      <p:ext uri="{BB962C8B-B14F-4D97-AF65-F5344CB8AC3E}">
        <p14:creationId xmlns:p14="http://schemas.microsoft.com/office/powerpoint/2010/main" val="207751433"/>
      </p:ext>
    </p:extLst>
  </p:cSld>
  <p:clrMapOvr>
    <a:masterClrMapping/>
  </p:clrMapOvr>
  <p:transition/>
  <p:timing>
    <p:tnLst>
      <p:par>
        <p:cTn id="1" dur="indefinite" restart="never" nodeType="tmRoot"/>
      </p:par>
    </p:tnLst>
  </p:timing>
</p:sld>
</file>

<file path=ppt/slides/slide6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125876" y="283875"/>
            <a:ext cx="3337929" cy="2450274"/>
          </a:xfrm>
        </p:spPr>
        <p:txBody>
          <a:bodyPr/>
          <a:lstStyle/>
          <a:p>
            <a:r>
              <a:rPr lang="en-US" dirty="0" smtClean="0"/>
              <a:t>New construction in </a:t>
            </a:r>
            <a:r>
              <a:rPr lang="en-US" dirty="0" err="1" smtClean="0"/>
              <a:t>Makkah</a:t>
            </a:r>
            <a:endParaRPr lang="en-US" dirty="0"/>
          </a:p>
        </p:txBody>
      </p:sp>
      <p:pic>
        <p:nvPicPr>
          <p:cNvPr id="5123" name="Picture 3"/>
          <p:cNvPicPr>
            <a:picLocks noChangeAspect="1" noChangeArrowheads="1"/>
          </p:cNvPicPr>
          <p:nvPr/>
        </p:nvPicPr>
        <p:blipFill>
          <a:blip r:embed="rId2" cstate="print">
            <a:extLst>
              <a:ext uri="{28A0092B-C50C-407E-A947-70E740481C1C}">
                <a14:useLocalDpi xmlns:a14="http://schemas.microsoft.com/office/drawing/2010/main"/>
              </a:ext>
            </a:extLst>
          </a:blip>
          <a:srcRect/>
          <a:stretch>
            <a:fillRect/>
          </a:stretch>
        </p:blipFill>
        <p:spPr bwMode="auto">
          <a:xfrm>
            <a:off x="3463805" y="0"/>
            <a:ext cx="5680195" cy="68580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Tree>
    <p:extLst>
      <p:ext uri="{BB962C8B-B14F-4D97-AF65-F5344CB8AC3E}">
        <p14:creationId xmlns:p14="http://schemas.microsoft.com/office/powerpoint/2010/main" val="1346897119"/>
      </p:ext>
    </p:extLst>
  </p:cSld>
  <p:clrMapOvr>
    <a:masterClrMapping/>
  </p:clrMapOvr>
  <p:transition/>
  <p:timing>
    <p:tnLst>
      <p:par>
        <p:cTn id="1" dur="indefinite" restart="never" nodeType="tmRoot"/>
      </p:par>
    </p:tnLst>
  </p:timing>
</p:sld>
</file>

<file path=ppt/slides/slide6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US"/>
          </a:p>
        </p:txBody>
      </p:sp>
      <p:pic>
        <p:nvPicPr>
          <p:cNvPr id="9218" name="Picture 2"/>
          <p:cNvPicPr>
            <a:picLocks noChangeAspect="1" noChangeArrowheads="1"/>
          </p:cNvPicPr>
          <p:nvPr/>
        </p:nvPicPr>
        <p:blipFill>
          <a:blip r:embed="rId2" cstate="print">
            <a:extLst>
              <a:ext uri="{28A0092B-C50C-407E-A947-70E740481C1C}">
                <a14:useLocalDpi xmlns:a14="http://schemas.microsoft.com/office/drawing/2010/main"/>
              </a:ext>
            </a:extLst>
          </a:blip>
          <a:srcRect/>
          <a:stretch>
            <a:fillRect/>
          </a:stretch>
        </p:blipFill>
        <p:spPr bwMode="auto">
          <a:xfrm>
            <a:off x="757237" y="0"/>
            <a:ext cx="7629526" cy="68580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Tree>
    <p:extLst>
      <p:ext uri="{BB962C8B-B14F-4D97-AF65-F5344CB8AC3E}">
        <p14:creationId xmlns:p14="http://schemas.microsoft.com/office/powerpoint/2010/main" val="2129860639"/>
      </p:ext>
    </p:extLst>
  </p:cSld>
  <p:clrMapOvr>
    <a:masterClrMapping/>
  </p:clrMapOvr>
  <p:transition/>
  <p:timing>
    <p:tnLst>
      <p:par>
        <p:cTn id="1" dur="indefinite" restart="never" nodeType="tmRoot"/>
      </p:par>
    </p:tnLst>
  </p:timing>
</p:sld>
</file>

<file path=ppt/slides/slide6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Visions of Saudi Arabia and its people</a:t>
            </a:r>
            <a:endParaRPr lang="en-US" dirty="0"/>
          </a:p>
        </p:txBody>
      </p:sp>
      <p:sp>
        <p:nvSpPr>
          <p:cNvPr id="3" name="Text Placeholder 2"/>
          <p:cNvSpPr>
            <a:spLocks noGrp="1"/>
          </p:cNvSpPr>
          <p:nvPr>
            <p:ph type="body" idx="1"/>
          </p:nvPr>
        </p:nvSpPr>
        <p:spPr/>
        <p:txBody>
          <a:bodyPr/>
          <a:lstStyle/>
          <a:p>
            <a:endParaRPr lang="en-US"/>
          </a:p>
        </p:txBody>
      </p:sp>
      <p:pic>
        <p:nvPicPr>
          <p:cNvPr id="3074" name="Picture 2"/>
          <p:cNvPicPr>
            <a:picLocks noChangeAspect="1" noChangeArrowheads="1"/>
          </p:cNvPicPr>
          <p:nvPr/>
        </p:nvPicPr>
        <p:blipFill>
          <a:blip r:embed="rId2" cstate="print">
            <a:extLst>
              <a:ext uri="{28A0092B-C50C-407E-A947-70E740481C1C}">
                <a14:useLocalDpi xmlns:a14="http://schemas.microsoft.com/office/drawing/2010/main"/>
              </a:ext>
            </a:extLst>
          </a:blip>
          <a:srcRect/>
          <a:stretch>
            <a:fillRect/>
          </a:stretch>
        </p:blipFill>
        <p:spPr bwMode="auto">
          <a:xfrm>
            <a:off x="2734056" y="243270"/>
            <a:ext cx="6140196" cy="4054700"/>
          </a:xfrm>
          <a:prstGeom prst="rect">
            <a:avLst/>
          </a:prstGeom>
          <a:noFill/>
          <a:ln>
            <a:noFill/>
          </a:ln>
          <a:effectLst>
            <a:outerShdw dist="35921" dir="2700000" algn="ctr" rotWithShape="0">
              <a:schemeClr val="bg2"/>
            </a:outerShdw>
            <a:softEdge rad="127000"/>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spTree>
    <p:extLst>
      <p:ext uri="{BB962C8B-B14F-4D97-AF65-F5344CB8AC3E}">
        <p14:creationId xmlns:p14="http://schemas.microsoft.com/office/powerpoint/2010/main" val="2688451446"/>
      </p:ext>
    </p:extLst>
  </p:cSld>
  <p:clrMapOvr>
    <a:masterClrMapping/>
  </p:clrMapOvr>
  <p:transition/>
  <p:timing>
    <p:tnLst>
      <p:par>
        <p:cTn id="1" dur="indefinite" restart="never" nodeType="tmRoot"/>
      </p:par>
    </p:tnLst>
  </p:timing>
</p:sld>
</file>

<file path=ppt/slides/slide6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US"/>
          </a:p>
        </p:txBody>
      </p:sp>
      <p:pic>
        <p:nvPicPr>
          <p:cNvPr id="4098" name="Picture 2"/>
          <p:cNvPicPr>
            <a:picLocks noChangeAspect="1" noChangeArrowheads="1"/>
          </p:cNvPicPr>
          <p:nvPr/>
        </p:nvPicPr>
        <p:blipFill>
          <a:blip r:embed="rId2" cstate="print">
            <a:extLst>
              <a:ext uri="{28A0092B-C50C-407E-A947-70E740481C1C}">
                <a14:useLocalDpi xmlns:a14="http://schemas.microsoft.com/office/drawing/2010/main"/>
              </a:ext>
            </a:extLst>
          </a:blip>
          <a:srcRect/>
          <a:stretch>
            <a:fillRect/>
          </a:stretch>
        </p:blipFill>
        <p:spPr bwMode="auto">
          <a:xfrm>
            <a:off x="0" y="418669"/>
            <a:ext cx="9144000" cy="6099048"/>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Tree>
    <p:extLst>
      <p:ext uri="{BB962C8B-B14F-4D97-AF65-F5344CB8AC3E}">
        <p14:creationId xmlns:p14="http://schemas.microsoft.com/office/powerpoint/2010/main" val="3840247500"/>
      </p:ext>
    </p:extLst>
  </p:cSld>
  <p:clrMapOvr>
    <a:masterClrMapping/>
  </p:clrMapOvr>
  <p:transition/>
  <p:timing>
    <p:tnLst>
      <p:par>
        <p:cTn id="1" dur="indefinite" restart="never" nodeType="tmRoot"/>
      </p:par>
    </p:tnLst>
  </p:timing>
</p:sld>
</file>

<file path=ppt/slides/slide7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US"/>
          </a:p>
        </p:txBody>
      </p:sp>
      <p:pic>
        <p:nvPicPr>
          <p:cNvPr id="6146" name="Picture 2"/>
          <p:cNvPicPr>
            <a:picLocks noChangeAspect="1" noChangeArrowheads="1"/>
          </p:cNvPicPr>
          <p:nvPr/>
        </p:nvPicPr>
        <p:blipFill>
          <a:blip r:embed="rId2" cstate="print">
            <a:extLst>
              <a:ext uri="{28A0092B-C50C-407E-A947-70E740481C1C}">
                <a14:useLocalDpi xmlns:a14="http://schemas.microsoft.com/office/drawing/2010/main"/>
              </a:ext>
            </a:extLst>
          </a:blip>
          <a:srcRect/>
          <a:stretch>
            <a:fillRect/>
          </a:stretch>
        </p:blipFill>
        <p:spPr bwMode="auto">
          <a:xfrm>
            <a:off x="0" y="390960"/>
            <a:ext cx="9144000" cy="6099048"/>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Tree>
    <p:extLst>
      <p:ext uri="{BB962C8B-B14F-4D97-AF65-F5344CB8AC3E}">
        <p14:creationId xmlns:p14="http://schemas.microsoft.com/office/powerpoint/2010/main" val="4172310311"/>
      </p:ext>
    </p:extLst>
  </p:cSld>
  <p:clrMapOvr>
    <a:masterClrMapping/>
  </p:clrMapOvr>
  <p:transition/>
  <p:timing>
    <p:tnLst>
      <p:par>
        <p:cTn id="1" dur="indefinite" restart="never" nodeType="tmRoot"/>
      </p:par>
    </p:tnLst>
  </p:timing>
</p:sld>
</file>

<file path=ppt/slides/slide7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58787" y="0"/>
            <a:ext cx="8226425" cy="621474"/>
          </a:xfrm>
        </p:spPr>
        <p:txBody>
          <a:bodyPr/>
          <a:lstStyle/>
          <a:p>
            <a:r>
              <a:rPr lang="en-US" dirty="0"/>
              <a:t>Bahrain-Saudi cost way</a:t>
            </a:r>
          </a:p>
        </p:txBody>
      </p:sp>
      <p:pic>
        <p:nvPicPr>
          <p:cNvPr id="8194" name="Picture 2"/>
          <p:cNvPicPr>
            <a:picLocks noChangeAspect="1" noChangeArrowheads="1"/>
          </p:cNvPicPr>
          <p:nvPr/>
        </p:nvPicPr>
        <p:blipFill>
          <a:blip r:embed="rId2" cstate="print">
            <a:extLst>
              <a:ext uri="{28A0092B-C50C-407E-A947-70E740481C1C}">
                <a14:useLocalDpi xmlns:a14="http://schemas.microsoft.com/office/drawing/2010/main"/>
              </a:ext>
            </a:extLst>
          </a:blip>
          <a:srcRect/>
          <a:stretch>
            <a:fillRect/>
          </a:stretch>
        </p:blipFill>
        <p:spPr bwMode="auto">
          <a:xfrm>
            <a:off x="0" y="783771"/>
            <a:ext cx="9144000" cy="6074229"/>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Tree>
    <p:extLst>
      <p:ext uri="{BB962C8B-B14F-4D97-AF65-F5344CB8AC3E}">
        <p14:creationId xmlns:p14="http://schemas.microsoft.com/office/powerpoint/2010/main" val="3069797563"/>
      </p:ext>
    </p:extLst>
  </p:cSld>
  <p:clrMapOvr>
    <a:masterClrMapping/>
  </p:clrMapOvr>
  <p:transition/>
  <p:timing>
    <p:tnLst>
      <p:par>
        <p:cTn id="1" dur="indefinite" restart="never" nodeType="tmRoot"/>
      </p:par>
    </p:tnLst>
  </p:timing>
</p:sld>
</file>

<file path=ppt/slides/slide7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US"/>
          </a:p>
        </p:txBody>
      </p:sp>
      <p:pic>
        <p:nvPicPr>
          <p:cNvPr id="9218" name="Picture 2"/>
          <p:cNvPicPr>
            <a:picLocks noChangeAspect="1" noChangeArrowheads="1"/>
          </p:cNvPicPr>
          <p:nvPr/>
        </p:nvPicPr>
        <p:blipFill>
          <a:blip r:embed="rId2" cstate="print">
            <a:extLst>
              <a:ext uri="{28A0092B-C50C-407E-A947-70E740481C1C}">
                <a14:useLocalDpi xmlns:a14="http://schemas.microsoft.com/office/drawing/2010/main"/>
              </a:ext>
            </a:extLst>
          </a:blip>
          <a:srcRect/>
          <a:stretch>
            <a:fillRect/>
          </a:stretch>
        </p:blipFill>
        <p:spPr bwMode="auto">
          <a:xfrm>
            <a:off x="0" y="1"/>
            <a:ext cx="9192126" cy="68580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Tree>
    <p:extLst>
      <p:ext uri="{BB962C8B-B14F-4D97-AF65-F5344CB8AC3E}">
        <p14:creationId xmlns:p14="http://schemas.microsoft.com/office/powerpoint/2010/main" val="2586411659"/>
      </p:ext>
    </p:extLst>
  </p:cSld>
  <p:clrMapOvr>
    <a:masterClrMapping/>
  </p:clrMapOvr>
  <p:transition/>
  <p:timing>
    <p:tnLst>
      <p:par>
        <p:cTn id="1" dur="indefinite" restart="never" nodeType="tmRoot"/>
      </p:par>
    </p:tnLst>
  </p:timing>
</p:sld>
</file>

<file path=ppt/slides/slide7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US"/>
          </a:p>
        </p:txBody>
      </p:sp>
      <p:pic>
        <p:nvPicPr>
          <p:cNvPr id="10242" name="Picture 2"/>
          <p:cNvPicPr>
            <a:picLocks noChangeAspect="1" noChangeArrowheads="1"/>
          </p:cNvPicPr>
          <p:nvPr/>
        </p:nvPicPr>
        <p:blipFill>
          <a:blip r:embed="rId2" cstate="print">
            <a:extLst>
              <a:ext uri="{28A0092B-C50C-407E-A947-70E740481C1C}">
                <a14:useLocalDpi xmlns:a14="http://schemas.microsoft.com/office/drawing/2010/main"/>
              </a:ext>
            </a:extLst>
          </a:blip>
          <a:srcRect/>
          <a:stretch>
            <a:fillRect/>
          </a:stretch>
        </p:blipFill>
        <p:spPr bwMode="auto">
          <a:xfrm>
            <a:off x="2723197" y="0"/>
            <a:ext cx="6420803" cy="68580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Tree>
    <p:extLst>
      <p:ext uri="{BB962C8B-B14F-4D97-AF65-F5344CB8AC3E}">
        <p14:creationId xmlns:p14="http://schemas.microsoft.com/office/powerpoint/2010/main" val="2248929582"/>
      </p:ext>
    </p:extLst>
  </p:cSld>
  <p:clrMapOvr>
    <a:masterClrMapping/>
  </p:clrMapOvr>
  <p:transition/>
  <p:timing>
    <p:tnLst>
      <p:par>
        <p:cTn id="1" dur="indefinite" restart="never" nodeType="tmRoot"/>
      </p:par>
    </p:tnLst>
  </p:timing>
</p:sld>
</file>

<file path=ppt/slides/slide7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US"/>
          </a:p>
        </p:txBody>
      </p:sp>
      <p:pic>
        <p:nvPicPr>
          <p:cNvPr id="11266" name="Picture 2"/>
          <p:cNvPicPr>
            <a:picLocks noChangeAspect="1" noChangeArrowheads="1"/>
          </p:cNvPicPr>
          <p:nvPr/>
        </p:nvPicPr>
        <p:blipFill>
          <a:blip r:embed="rId2" cstate="print">
            <a:extLst>
              <a:ext uri="{28A0092B-C50C-407E-A947-70E740481C1C}">
                <a14:useLocalDpi xmlns:a14="http://schemas.microsoft.com/office/drawing/2010/main"/>
              </a:ext>
            </a:extLst>
          </a:blip>
          <a:srcRect/>
          <a:stretch>
            <a:fillRect/>
          </a:stretch>
        </p:blipFill>
        <p:spPr bwMode="auto">
          <a:xfrm>
            <a:off x="2456688" y="0"/>
            <a:ext cx="4903470" cy="68580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Tree>
    <p:extLst>
      <p:ext uri="{BB962C8B-B14F-4D97-AF65-F5344CB8AC3E}">
        <p14:creationId xmlns:p14="http://schemas.microsoft.com/office/powerpoint/2010/main" val="4122425265"/>
      </p:ext>
    </p:extLst>
  </p:cSld>
  <p:clrMapOvr>
    <a:masterClrMapping/>
  </p:clrMapOvr>
  <p:transition/>
  <p:timing>
    <p:tnLst>
      <p:par>
        <p:cTn id="1" dur="indefinite" restart="never" nodeType="tmRoot"/>
      </p:par>
    </p:tnLst>
  </p:timing>
</p:sld>
</file>

<file path=ppt/slides/slide7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US"/>
          </a:p>
        </p:txBody>
      </p:sp>
      <p:pic>
        <p:nvPicPr>
          <p:cNvPr id="12290" name="Picture 2"/>
          <p:cNvPicPr>
            <a:picLocks noChangeAspect="1" noChangeArrowheads="1"/>
          </p:cNvPicPr>
          <p:nvPr/>
        </p:nvPicPr>
        <p:blipFill>
          <a:blip r:embed="rId2" cstate="print">
            <a:extLst>
              <a:ext uri="{28A0092B-C50C-407E-A947-70E740481C1C}">
                <a14:useLocalDpi xmlns:a14="http://schemas.microsoft.com/office/drawing/2010/main"/>
              </a:ext>
            </a:extLst>
          </a:blip>
          <a:srcRect/>
          <a:stretch>
            <a:fillRect/>
          </a:stretch>
        </p:blipFill>
        <p:spPr bwMode="auto">
          <a:xfrm>
            <a:off x="0" y="341744"/>
            <a:ext cx="9144000" cy="6082392"/>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Tree>
    <p:extLst>
      <p:ext uri="{BB962C8B-B14F-4D97-AF65-F5344CB8AC3E}">
        <p14:creationId xmlns:p14="http://schemas.microsoft.com/office/powerpoint/2010/main" val="3558947654"/>
      </p:ext>
    </p:extLst>
  </p:cSld>
  <p:clrMapOvr>
    <a:masterClrMapping/>
  </p:clrMapOvr>
  <p:transition/>
  <p:timing>
    <p:tnLst>
      <p:par>
        <p:cTn id="1" dur="indefinite" restart="never" nodeType="tmRoot"/>
      </p:par>
    </p:tnLst>
  </p:timing>
</p:sld>
</file>

<file path=ppt/slides/slide7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55613" y="274638"/>
            <a:ext cx="3092259" cy="2560002"/>
          </a:xfrm>
        </p:spPr>
        <p:txBody>
          <a:bodyPr/>
          <a:lstStyle/>
          <a:p>
            <a:r>
              <a:rPr lang="pt-BR" dirty="0"/>
              <a:t>Dhana Sand dunes, Saudi Arabia</a:t>
            </a:r>
            <a:endParaRPr lang="en-US" dirty="0"/>
          </a:p>
        </p:txBody>
      </p:sp>
      <p:pic>
        <p:nvPicPr>
          <p:cNvPr id="15362" name="Picture 2"/>
          <p:cNvPicPr>
            <a:picLocks noChangeAspect="1" noChangeArrowheads="1"/>
          </p:cNvPicPr>
          <p:nvPr/>
        </p:nvPicPr>
        <p:blipFill>
          <a:blip r:embed="rId2" cstate="print">
            <a:extLst>
              <a:ext uri="{28A0092B-C50C-407E-A947-70E740481C1C}">
                <a14:useLocalDpi xmlns:a14="http://schemas.microsoft.com/office/drawing/2010/main"/>
              </a:ext>
            </a:extLst>
          </a:blip>
          <a:srcRect/>
          <a:stretch>
            <a:fillRect/>
          </a:stretch>
        </p:blipFill>
        <p:spPr bwMode="auto">
          <a:xfrm>
            <a:off x="3709689" y="0"/>
            <a:ext cx="4567535" cy="68580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Tree>
    <p:extLst>
      <p:ext uri="{BB962C8B-B14F-4D97-AF65-F5344CB8AC3E}">
        <p14:creationId xmlns:p14="http://schemas.microsoft.com/office/powerpoint/2010/main" val="1447731595"/>
      </p:ext>
    </p:extLst>
  </p:cSld>
  <p:clrMapOvr>
    <a:masterClrMapping/>
  </p:clrMapOvr>
  <p:transition/>
  <p:timing>
    <p:tnLst>
      <p:par>
        <p:cTn id="1" dur="indefinite" restart="never" nodeType="tmRoot"/>
      </p:par>
    </p:tnLst>
  </p:timing>
</p:sld>
</file>

<file path=ppt/slides/slide7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0242" name="Picture 2"/>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0" y="0"/>
            <a:ext cx="9144000" cy="68580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
        <p:nvSpPr>
          <p:cNvPr id="2" name="Title 1"/>
          <p:cNvSpPr>
            <a:spLocks noGrp="1"/>
          </p:cNvSpPr>
          <p:nvPr>
            <p:ph type="title"/>
          </p:nvPr>
        </p:nvSpPr>
        <p:spPr>
          <a:xfrm>
            <a:off x="458787" y="108383"/>
            <a:ext cx="8226425" cy="538162"/>
          </a:xfrm>
        </p:spPr>
        <p:txBody>
          <a:bodyPr/>
          <a:lstStyle/>
          <a:p>
            <a:pPr algn="ctr"/>
            <a:r>
              <a:rPr lang="en-US" dirty="0"/>
              <a:t>Sand and mountain in Alula</a:t>
            </a:r>
          </a:p>
        </p:txBody>
      </p:sp>
    </p:spTree>
    <p:extLst>
      <p:ext uri="{BB962C8B-B14F-4D97-AF65-F5344CB8AC3E}">
        <p14:creationId xmlns:p14="http://schemas.microsoft.com/office/powerpoint/2010/main" val="132636240"/>
      </p:ext>
    </p:extLst>
  </p:cSld>
  <p:clrMapOvr>
    <a:masterClrMapping/>
  </p:clrMapOvr>
  <p:transition/>
  <p:timing>
    <p:tnLst>
      <p:par>
        <p:cTn id="1" dur="indefinite" restart="never" nodeType="tmRoot"/>
      </p:par>
    </p:tnLst>
  </p:timing>
</p:sld>
</file>

<file path=ppt/slides/slide7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3314" name="Picture 2"/>
          <p:cNvPicPr>
            <a:picLocks noChangeAspect="1" noChangeArrowheads="1"/>
          </p:cNvPicPr>
          <p:nvPr/>
        </p:nvPicPr>
        <p:blipFill>
          <a:blip r:embed="rId2" cstate="print">
            <a:extLst>
              <a:ext uri="{28A0092B-C50C-407E-A947-70E740481C1C}">
                <a14:useLocalDpi xmlns:a14="http://schemas.microsoft.com/office/drawing/2010/main"/>
              </a:ext>
            </a:extLst>
          </a:blip>
          <a:srcRect/>
          <a:stretch>
            <a:fillRect/>
          </a:stretch>
        </p:blipFill>
        <p:spPr bwMode="auto">
          <a:xfrm>
            <a:off x="-1" y="0"/>
            <a:ext cx="9143999" cy="68580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
        <p:nvSpPr>
          <p:cNvPr id="2" name="Title 1"/>
          <p:cNvSpPr>
            <a:spLocks noGrp="1"/>
          </p:cNvSpPr>
          <p:nvPr>
            <p:ph type="title"/>
          </p:nvPr>
        </p:nvSpPr>
        <p:spPr>
          <a:xfrm>
            <a:off x="0" y="0"/>
            <a:ext cx="9143999" cy="498764"/>
          </a:xfrm>
        </p:spPr>
        <p:txBody>
          <a:bodyPr/>
          <a:lstStyle/>
          <a:p>
            <a:r>
              <a:rPr lang="en-US" sz="2800" dirty="0" err="1"/>
              <a:t>Rejal</a:t>
            </a:r>
            <a:r>
              <a:rPr lang="en-US" sz="2800" dirty="0"/>
              <a:t> Alma is a museum located in Aseer-300 years old</a:t>
            </a:r>
          </a:p>
        </p:txBody>
      </p:sp>
    </p:spTree>
    <p:extLst>
      <p:ext uri="{BB962C8B-B14F-4D97-AF65-F5344CB8AC3E}">
        <p14:creationId xmlns:p14="http://schemas.microsoft.com/office/powerpoint/2010/main" val="2117388783"/>
      </p:ext>
    </p:extLst>
  </p:cSld>
  <p:clrMapOvr>
    <a:masterClrMapping/>
  </p:clrMapOvr>
  <p:transition/>
  <p:timing>
    <p:tnLst>
      <p:par>
        <p:cTn id="1" dur="indefinite" restart="never" nodeType="tmRoot"/>
      </p:par>
    </p:tnLst>
  </p:timing>
</p:sld>
</file>

<file path=ppt/slides/slide7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4338" name="Picture 2"/>
          <p:cNvPicPr>
            <a:picLocks noChangeAspect="1" noChangeArrowheads="1"/>
          </p:cNvPicPr>
          <p:nvPr/>
        </p:nvPicPr>
        <p:blipFill>
          <a:blip r:embed="rId2" cstate="print">
            <a:extLst>
              <a:ext uri="{28A0092B-C50C-407E-A947-70E740481C1C}">
                <a14:useLocalDpi xmlns:a14="http://schemas.microsoft.com/office/drawing/2010/main"/>
              </a:ext>
            </a:extLst>
          </a:blip>
          <a:srcRect/>
          <a:stretch>
            <a:fillRect/>
          </a:stretch>
        </p:blipFill>
        <p:spPr bwMode="auto">
          <a:xfrm>
            <a:off x="0" y="0"/>
            <a:ext cx="9144000" cy="68580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
        <p:nvSpPr>
          <p:cNvPr id="2" name="Title 1"/>
          <p:cNvSpPr>
            <a:spLocks noGrp="1"/>
          </p:cNvSpPr>
          <p:nvPr>
            <p:ph type="title"/>
          </p:nvPr>
        </p:nvSpPr>
        <p:spPr>
          <a:xfrm>
            <a:off x="458787" y="0"/>
            <a:ext cx="8226425" cy="1143000"/>
          </a:xfrm>
        </p:spPr>
        <p:txBody>
          <a:bodyPr/>
          <a:lstStyle/>
          <a:p>
            <a:r>
              <a:rPr lang="en-US" b="1" dirty="0" err="1" smtClean="0">
                <a:solidFill>
                  <a:schemeClr val="bg1"/>
                </a:solidFill>
              </a:rPr>
              <a:t>Asir</a:t>
            </a:r>
            <a:endParaRPr lang="en-US" b="1" dirty="0">
              <a:solidFill>
                <a:schemeClr val="bg1"/>
              </a:solidFill>
            </a:endParaRPr>
          </a:p>
        </p:txBody>
      </p:sp>
    </p:spTree>
    <p:extLst>
      <p:ext uri="{BB962C8B-B14F-4D97-AF65-F5344CB8AC3E}">
        <p14:creationId xmlns:p14="http://schemas.microsoft.com/office/powerpoint/2010/main" val="916856948"/>
      </p:ext>
    </p:extLst>
  </p:cSld>
  <p:clrMapOvr>
    <a:masterClrMapping/>
  </p:clrMapOvr>
  <p:transition/>
  <p:timing>
    <p:tnLst>
      <p:par>
        <p:cTn id="1" dur="indefinite" restart="never" nodeType="tmRoot"/>
      </p:par>
    </p:tnLst>
  </p:timing>
</p:sld>
</file>

<file path=ppt/slides/slide8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6386" name="Picture 2"/>
          <p:cNvPicPr>
            <a:picLocks noChangeAspect="1" noChangeArrowheads="1"/>
          </p:cNvPicPr>
          <p:nvPr/>
        </p:nvPicPr>
        <p:blipFill>
          <a:blip r:embed="rId2" cstate="print">
            <a:extLst>
              <a:ext uri="{28A0092B-C50C-407E-A947-70E740481C1C}">
                <a14:useLocalDpi xmlns:a14="http://schemas.microsoft.com/office/drawing/2010/main"/>
              </a:ext>
            </a:extLst>
          </a:blip>
          <a:srcRect/>
          <a:stretch>
            <a:fillRect/>
          </a:stretch>
        </p:blipFill>
        <p:spPr bwMode="auto">
          <a:xfrm>
            <a:off x="0" y="0"/>
            <a:ext cx="9144000" cy="68580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
        <p:nvSpPr>
          <p:cNvPr id="2" name="Title 1"/>
          <p:cNvSpPr>
            <a:spLocks noGrp="1"/>
          </p:cNvSpPr>
          <p:nvPr>
            <p:ph type="title"/>
          </p:nvPr>
        </p:nvSpPr>
        <p:spPr>
          <a:xfrm>
            <a:off x="0" y="0"/>
            <a:ext cx="9143999" cy="1528618"/>
          </a:xfrm>
        </p:spPr>
        <p:txBody>
          <a:bodyPr/>
          <a:lstStyle/>
          <a:p>
            <a:r>
              <a:rPr lang="en-US" sz="2400" b="1" dirty="0" err="1">
                <a:solidFill>
                  <a:srgbClr val="FF0000"/>
                </a:solidFill>
                <a:effectLst>
                  <a:outerShdw blurRad="38100" dist="38100" dir="2700000" algn="tl">
                    <a:srgbClr val="000000">
                      <a:alpha val="43137"/>
                    </a:srgbClr>
                  </a:outerShdw>
                </a:effectLst>
              </a:rPr>
              <a:t>Khaybar</a:t>
            </a:r>
            <a:r>
              <a:rPr lang="en-US" sz="2400" b="1" dirty="0">
                <a:solidFill>
                  <a:srgbClr val="FF0000"/>
                </a:solidFill>
                <a:effectLst>
                  <a:outerShdw blurRad="38100" dist="38100" dir="2700000" algn="tl">
                    <a:srgbClr val="000000">
                      <a:alpha val="43137"/>
                    </a:srgbClr>
                  </a:outerShdw>
                </a:effectLst>
              </a:rPr>
              <a:t> old </a:t>
            </a:r>
            <a:r>
              <a:rPr lang="en-US" sz="2400" b="1" dirty="0" smtClean="0">
                <a:solidFill>
                  <a:srgbClr val="FF0000"/>
                </a:solidFill>
                <a:effectLst>
                  <a:outerShdw blurRad="38100" dist="38100" dir="2700000" algn="tl">
                    <a:srgbClr val="000000">
                      <a:alpha val="43137"/>
                    </a:srgbClr>
                  </a:outerShdw>
                </a:effectLst>
              </a:rPr>
              <a:t>city is </a:t>
            </a:r>
            <a:r>
              <a:rPr lang="en-US" sz="2400" b="1" dirty="0">
                <a:solidFill>
                  <a:srgbClr val="FF0000"/>
                </a:solidFill>
                <a:effectLst>
                  <a:outerShdw blurRad="38100" dist="38100" dir="2700000" algn="tl">
                    <a:srgbClr val="000000">
                      <a:alpha val="43137"/>
                    </a:srgbClr>
                  </a:outerShdw>
                </a:effectLst>
              </a:rPr>
              <a:t>the name of an oasis some 153 km to the north of Medina (ancient </a:t>
            </a:r>
            <a:r>
              <a:rPr lang="en-US" sz="2400" b="1" dirty="0" err="1">
                <a:solidFill>
                  <a:srgbClr val="FF0000"/>
                </a:solidFill>
                <a:effectLst>
                  <a:outerShdw blurRad="38100" dist="38100" dir="2700000" algn="tl">
                    <a:srgbClr val="000000">
                      <a:alpha val="43137"/>
                    </a:srgbClr>
                  </a:outerShdw>
                </a:effectLst>
              </a:rPr>
              <a:t>Yathrib</a:t>
            </a:r>
            <a:r>
              <a:rPr lang="en-US" sz="2400" b="1" dirty="0">
                <a:solidFill>
                  <a:srgbClr val="FF0000"/>
                </a:solidFill>
                <a:effectLst>
                  <a:outerShdw blurRad="38100" dist="38100" dir="2700000" algn="tl">
                    <a:srgbClr val="000000">
                      <a:alpha val="43137"/>
                    </a:srgbClr>
                  </a:outerShdw>
                </a:effectLst>
              </a:rPr>
              <a:t>), Saudi Arabia</a:t>
            </a:r>
            <a:r>
              <a:rPr lang="en-US" sz="2400" b="1" dirty="0" smtClean="0">
                <a:solidFill>
                  <a:srgbClr val="FF0000"/>
                </a:solidFill>
                <a:effectLst>
                  <a:outerShdw blurRad="38100" dist="38100" dir="2700000" algn="tl">
                    <a:srgbClr val="000000">
                      <a:alpha val="43137"/>
                    </a:srgbClr>
                  </a:outerShdw>
                </a:effectLst>
              </a:rPr>
              <a:t>. It </a:t>
            </a:r>
            <a:r>
              <a:rPr lang="en-US" sz="2400" b="1" dirty="0">
                <a:solidFill>
                  <a:srgbClr val="FF0000"/>
                </a:solidFill>
                <a:effectLst>
                  <a:outerShdw blurRad="38100" dist="38100" dir="2700000" algn="tl">
                    <a:srgbClr val="000000">
                      <a:alpha val="43137"/>
                    </a:srgbClr>
                  </a:outerShdw>
                </a:effectLst>
              </a:rPr>
              <a:t>was inhabited by Jews before the rise of Islam, and was conquered by the Islamic prophet Muhammad in 629 AD.</a:t>
            </a:r>
          </a:p>
        </p:txBody>
      </p:sp>
    </p:spTree>
    <p:extLst>
      <p:ext uri="{BB962C8B-B14F-4D97-AF65-F5344CB8AC3E}">
        <p14:creationId xmlns:p14="http://schemas.microsoft.com/office/powerpoint/2010/main" val="3108415781"/>
      </p:ext>
    </p:extLst>
  </p:cSld>
  <p:clrMapOvr>
    <a:masterClrMapping/>
  </p:clrMapOvr>
  <p:transition/>
  <p:timing>
    <p:tnLst>
      <p:par>
        <p:cTn id="1" dur="indefinite" restart="never" nodeType="tmRoot"/>
      </p:par>
    </p:tnLst>
  </p:timing>
</p:sld>
</file>

<file path=ppt/slides/slide8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9458" name="Picture 2"/>
          <p:cNvPicPr>
            <a:picLocks noChangeAspect="1" noChangeArrowheads="1"/>
          </p:cNvPicPr>
          <p:nvPr/>
        </p:nvPicPr>
        <p:blipFill>
          <a:blip r:embed="rId2" cstate="print">
            <a:extLst>
              <a:ext uri="{28A0092B-C50C-407E-A947-70E740481C1C}">
                <a14:useLocalDpi xmlns:a14="http://schemas.microsoft.com/office/drawing/2010/main"/>
              </a:ext>
            </a:extLst>
          </a:blip>
          <a:srcRect/>
          <a:stretch>
            <a:fillRect/>
          </a:stretch>
        </p:blipFill>
        <p:spPr bwMode="auto">
          <a:xfrm>
            <a:off x="0" y="0"/>
            <a:ext cx="9144000" cy="68580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
        <p:nvSpPr>
          <p:cNvPr id="2" name="Title 1"/>
          <p:cNvSpPr>
            <a:spLocks noGrp="1"/>
          </p:cNvSpPr>
          <p:nvPr>
            <p:ph type="title"/>
          </p:nvPr>
        </p:nvSpPr>
        <p:spPr>
          <a:xfrm>
            <a:off x="0" y="0"/>
            <a:ext cx="9144000" cy="759835"/>
          </a:xfrm>
        </p:spPr>
        <p:txBody>
          <a:bodyPr/>
          <a:lstStyle/>
          <a:p>
            <a:r>
              <a:rPr lang="en-US" sz="2400" b="1" dirty="0" err="1">
                <a:solidFill>
                  <a:schemeClr val="bg1"/>
                </a:solidFill>
              </a:rPr>
              <a:t>Madain</a:t>
            </a:r>
            <a:r>
              <a:rPr lang="en-US" sz="2400" b="1" dirty="0">
                <a:solidFill>
                  <a:schemeClr val="bg1"/>
                </a:solidFill>
              </a:rPr>
              <a:t> </a:t>
            </a:r>
            <a:r>
              <a:rPr lang="en-US" sz="2400" b="1" dirty="0" err="1">
                <a:solidFill>
                  <a:schemeClr val="bg1"/>
                </a:solidFill>
              </a:rPr>
              <a:t>Saleh</a:t>
            </a:r>
            <a:r>
              <a:rPr lang="en-US" sz="2400" b="1" dirty="0">
                <a:solidFill>
                  <a:schemeClr val="bg1"/>
                </a:solidFill>
              </a:rPr>
              <a:t>, the </a:t>
            </a:r>
            <a:r>
              <a:rPr lang="en-US" sz="2400" b="1" dirty="0" err="1">
                <a:solidFill>
                  <a:schemeClr val="bg1"/>
                </a:solidFill>
              </a:rPr>
              <a:t>Nabataean</a:t>
            </a:r>
            <a:r>
              <a:rPr lang="en-US" sz="2400" b="1" dirty="0">
                <a:solidFill>
                  <a:schemeClr val="bg1"/>
                </a:solidFill>
              </a:rPr>
              <a:t> tombs in the vicinity of Al </a:t>
            </a:r>
            <a:r>
              <a:rPr lang="en-US" sz="2400" b="1" dirty="0" err="1">
                <a:solidFill>
                  <a:schemeClr val="bg1"/>
                </a:solidFill>
              </a:rPr>
              <a:t>Ula</a:t>
            </a:r>
            <a:r>
              <a:rPr lang="en-US" sz="2400" b="1" dirty="0">
                <a:solidFill>
                  <a:schemeClr val="bg1"/>
                </a:solidFill>
              </a:rPr>
              <a:t> in Saudi Arabia.</a:t>
            </a:r>
          </a:p>
        </p:txBody>
      </p:sp>
    </p:spTree>
    <p:extLst>
      <p:ext uri="{BB962C8B-B14F-4D97-AF65-F5344CB8AC3E}">
        <p14:creationId xmlns:p14="http://schemas.microsoft.com/office/powerpoint/2010/main" val="950481039"/>
      </p:ext>
    </p:extLst>
  </p:cSld>
  <p:clrMapOvr>
    <a:masterClrMapping/>
  </p:clrMapOvr>
  <p:transition/>
  <p:timing>
    <p:tnLst>
      <p:par>
        <p:cTn id="1" dur="indefinite" restart="never" nodeType="tmRoot"/>
      </p:par>
    </p:tnLst>
  </p:timing>
</p:sld>
</file>

<file path=ppt/slides/slide8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0" y="0"/>
            <a:ext cx="9143999" cy="1417638"/>
          </a:xfrm>
        </p:spPr>
        <p:txBody>
          <a:bodyPr/>
          <a:lstStyle/>
          <a:p>
            <a:r>
              <a:rPr lang="en-US" sz="2800" b="1" dirty="0"/>
              <a:t>The </a:t>
            </a:r>
            <a:r>
              <a:rPr lang="en-US" sz="2800" b="1" dirty="0" err="1"/>
              <a:t>Subalah</a:t>
            </a:r>
            <a:r>
              <a:rPr lang="en-US" sz="2800" b="1" dirty="0"/>
              <a:t> of </a:t>
            </a:r>
            <a:r>
              <a:rPr lang="en-US" sz="2800" b="1" dirty="0" err="1" smtClean="0"/>
              <a:t>Mudiz</a:t>
            </a:r>
            <a:r>
              <a:rPr lang="en-US" sz="2800" b="1" dirty="0" smtClean="0"/>
              <a:t>: </a:t>
            </a:r>
            <a:r>
              <a:rPr lang="en-US" sz="2800" dirty="0" smtClean="0"/>
              <a:t>is </a:t>
            </a:r>
            <a:r>
              <a:rPr lang="en-US" sz="2800" dirty="0"/>
              <a:t>the only surviving building in clay construction with a two-story structure in Al </a:t>
            </a:r>
            <a:r>
              <a:rPr lang="en-US" sz="2800" dirty="0" err="1"/>
              <a:t>Turaif</a:t>
            </a:r>
            <a:r>
              <a:rPr lang="en-US" sz="2800" dirty="0"/>
              <a:t> columns, the first capital of the Kingdom</a:t>
            </a:r>
          </a:p>
        </p:txBody>
      </p:sp>
      <p:pic>
        <p:nvPicPr>
          <p:cNvPr id="20482" name="Picture 2"/>
          <p:cNvPicPr>
            <a:picLocks noChangeAspect="1" noChangeArrowheads="1"/>
          </p:cNvPicPr>
          <p:nvPr/>
        </p:nvPicPr>
        <p:blipFill>
          <a:blip r:embed="rId2" cstate="print">
            <a:extLst>
              <a:ext uri="{28A0092B-C50C-407E-A947-70E740481C1C}">
                <a14:useLocalDpi xmlns:a14="http://schemas.microsoft.com/office/drawing/2010/main"/>
              </a:ext>
            </a:extLst>
          </a:blip>
          <a:srcRect/>
          <a:stretch>
            <a:fillRect/>
          </a:stretch>
        </p:blipFill>
        <p:spPr bwMode="auto">
          <a:xfrm>
            <a:off x="826008" y="1569028"/>
            <a:ext cx="7620000" cy="50673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Tree>
    <p:extLst>
      <p:ext uri="{BB962C8B-B14F-4D97-AF65-F5344CB8AC3E}">
        <p14:creationId xmlns:p14="http://schemas.microsoft.com/office/powerpoint/2010/main" val="1883191784"/>
      </p:ext>
    </p:extLst>
  </p:cSld>
  <p:clrMapOvr>
    <a:masterClrMapping/>
  </p:clrMapOvr>
  <p:transition/>
  <p:timing>
    <p:tnLst>
      <p:par>
        <p:cTn id="1" dur="indefinite" restart="never" nodeType="tmRoot"/>
      </p:par>
    </p:tnLst>
  </p:timing>
</p:sld>
</file>

<file path=ppt/slides/slide8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55613" y="274638"/>
            <a:ext cx="3820823" cy="2172998"/>
          </a:xfrm>
        </p:spPr>
        <p:txBody>
          <a:bodyPr/>
          <a:lstStyle/>
          <a:p>
            <a:r>
              <a:rPr lang="en-US" dirty="0" err="1"/>
              <a:t>Aldewan-Alulaits</a:t>
            </a:r>
            <a:r>
              <a:rPr lang="en-US" dirty="0"/>
              <a:t> place for </a:t>
            </a:r>
            <a:r>
              <a:rPr lang="en-US" dirty="0" err="1"/>
              <a:t>Nabateen</a:t>
            </a:r>
            <a:r>
              <a:rPr lang="en-US" dirty="0"/>
              <a:t> party, Located in </a:t>
            </a:r>
            <a:r>
              <a:rPr lang="en-US" dirty="0" err="1"/>
              <a:t>Maden</a:t>
            </a:r>
            <a:r>
              <a:rPr lang="en-US" dirty="0"/>
              <a:t> </a:t>
            </a:r>
            <a:r>
              <a:rPr lang="en-US" dirty="0" err="1"/>
              <a:t>Saleh</a:t>
            </a:r>
            <a:r>
              <a:rPr lang="en-US" dirty="0"/>
              <a:t> area.</a:t>
            </a:r>
          </a:p>
        </p:txBody>
      </p:sp>
      <p:pic>
        <p:nvPicPr>
          <p:cNvPr id="21506" name="Picture 2"/>
          <p:cNvPicPr>
            <a:picLocks noChangeAspect="1" noChangeArrowheads="1"/>
          </p:cNvPicPr>
          <p:nvPr/>
        </p:nvPicPr>
        <p:blipFill>
          <a:blip r:embed="rId2" cstate="print">
            <a:extLst>
              <a:ext uri="{28A0092B-C50C-407E-A947-70E740481C1C}">
                <a14:useLocalDpi xmlns:a14="http://schemas.microsoft.com/office/drawing/2010/main"/>
              </a:ext>
            </a:extLst>
          </a:blip>
          <a:srcRect/>
          <a:stretch>
            <a:fillRect/>
          </a:stretch>
        </p:blipFill>
        <p:spPr bwMode="auto">
          <a:xfrm>
            <a:off x="4572000" y="0"/>
            <a:ext cx="4572000" cy="68580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Tree>
    <p:extLst>
      <p:ext uri="{BB962C8B-B14F-4D97-AF65-F5344CB8AC3E}">
        <p14:creationId xmlns:p14="http://schemas.microsoft.com/office/powerpoint/2010/main" val="2835498288"/>
      </p:ext>
    </p:extLst>
  </p:cSld>
  <p:clrMapOvr>
    <a:masterClrMapping/>
  </p:clrMapOvr>
  <p:transition/>
  <p:timing>
    <p:tnLst>
      <p:par>
        <p:cTn id="1" dur="indefinite" restart="never" nodeType="tmRoot"/>
      </p:par>
    </p:tnLst>
  </p:timing>
</p:sld>
</file>

<file path=ppt/slides/slide8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58787" y="91758"/>
            <a:ext cx="8226425" cy="493458"/>
          </a:xfrm>
        </p:spPr>
        <p:txBody>
          <a:bodyPr/>
          <a:lstStyle/>
          <a:p>
            <a:r>
              <a:rPr lang="en-US" dirty="0" err="1"/>
              <a:t>Zaabal_castle</a:t>
            </a:r>
            <a:r>
              <a:rPr lang="en-US" dirty="0"/>
              <a:t>-Al </a:t>
            </a:r>
            <a:r>
              <a:rPr lang="en-US" dirty="0" err="1"/>
              <a:t>Jawf</a:t>
            </a:r>
            <a:endParaRPr lang="en-US" dirty="0"/>
          </a:p>
        </p:txBody>
      </p:sp>
      <p:pic>
        <p:nvPicPr>
          <p:cNvPr id="6146" name="Picture 2"/>
          <p:cNvPicPr>
            <a:picLocks noChangeAspect="1" noChangeArrowheads="1"/>
          </p:cNvPicPr>
          <p:nvPr/>
        </p:nvPicPr>
        <p:blipFill rotWithShape="1">
          <a:blip r:embed="rId2">
            <a:extLst>
              <a:ext uri="{28A0092B-C50C-407E-A947-70E740481C1C}">
                <a14:useLocalDpi xmlns:a14="http://schemas.microsoft.com/office/drawing/2010/main" val="0"/>
              </a:ext>
            </a:extLst>
          </a:blip>
          <a:srcRect t="7296"/>
          <a:stretch/>
        </p:blipFill>
        <p:spPr bwMode="auto">
          <a:xfrm>
            <a:off x="0" y="595745"/>
            <a:ext cx="9144000" cy="6262255"/>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Tree>
    <p:extLst>
      <p:ext uri="{BB962C8B-B14F-4D97-AF65-F5344CB8AC3E}">
        <p14:creationId xmlns:p14="http://schemas.microsoft.com/office/powerpoint/2010/main" val="3943866758"/>
      </p:ext>
    </p:extLst>
  </p:cSld>
  <p:clrMapOvr>
    <a:masterClrMapping/>
  </p:clrMapOvr>
  <p:transition/>
  <p:timing>
    <p:tnLst>
      <p:par>
        <p:cTn id="1" dur="indefinite" restart="never" nodeType="tmRoot"/>
      </p:par>
    </p:tnLst>
  </p:timing>
</p:sld>
</file>

<file path=ppt/slides/slide8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0" y="0"/>
            <a:ext cx="9143999" cy="612053"/>
          </a:xfrm>
        </p:spPr>
        <p:txBody>
          <a:bodyPr/>
          <a:lstStyle/>
          <a:p>
            <a:pPr algn="ctr"/>
            <a:r>
              <a:rPr lang="en-US" dirty="0"/>
              <a:t>Turkish fort-Located between </a:t>
            </a:r>
            <a:r>
              <a:rPr lang="en-US" dirty="0" err="1"/>
              <a:t>Makkah</a:t>
            </a:r>
            <a:r>
              <a:rPr lang="en-US" dirty="0"/>
              <a:t> and </a:t>
            </a:r>
            <a:r>
              <a:rPr lang="en-US" dirty="0" err="1"/>
              <a:t>Taif</a:t>
            </a:r>
            <a:endParaRPr lang="en-US" dirty="0"/>
          </a:p>
        </p:txBody>
      </p:sp>
      <p:pic>
        <p:nvPicPr>
          <p:cNvPr id="7170" name="Picture 2"/>
          <p:cNvPicPr>
            <a:picLocks noChangeAspect="1" noChangeArrowheads="1"/>
          </p:cNvPicPr>
          <p:nvPr/>
        </p:nvPicPr>
        <p:blipFill>
          <a:blip r:embed="rId2">
            <a:extLst>
              <a:ext uri="{BEBA8EAE-BF5A-486C-A8C5-ECC9F3942E4B}">
                <a14:imgProps xmlns:a14="http://schemas.microsoft.com/office/drawing/2010/main">
                  <a14:imgLayer r:embed="rId3">
                    <a14:imgEffect>
                      <a14:brightnessContrast bright="40000" contrast="-20000"/>
                    </a14:imgEffect>
                  </a14:imgLayer>
                </a14:imgProps>
              </a:ext>
              <a:ext uri="{28A0092B-C50C-407E-A947-70E740481C1C}">
                <a14:useLocalDpi xmlns:a14="http://schemas.microsoft.com/office/drawing/2010/main" val="0"/>
              </a:ext>
            </a:extLst>
          </a:blip>
          <a:srcRect/>
          <a:stretch>
            <a:fillRect/>
          </a:stretch>
        </p:blipFill>
        <p:spPr bwMode="auto">
          <a:xfrm>
            <a:off x="0" y="804281"/>
            <a:ext cx="9144000" cy="605372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Tree>
    <p:extLst>
      <p:ext uri="{BB962C8B-B14F-4D97-AF65-F5344CB8AC3E}">
        <p14:creationId xmlns:p14="http://schemas.microsoft.com/office/powerpoint/2010/main" val="4018744537"/>
      </p:ext>
    </p:extLst>
  </p:cSld>
  <p:clrMapOvr>
    <a:masterClrMapping/>
  </p:clrMapOvr>
  <p:transition/>
  <p:timing>
    <p:tnLst>
      <p:par>
        <p:cTn id="1" dur="indefinite" restart="never" nodeType="tmRoot"/>
      </p:par>
    </p:tnLst>
  </p:timing>
</p:sld>
</file>

<file path=ppt/slides/slide8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58787" y="82614"/>
            <a:ext cx="8226425" cy="520890"/>
          </a:xfrm>
        </p:spPr>
        <p:txBody>
          <a:bodyPr/>
          <a:lstStyle/>
          <a:p>
            <a:pPr algn="ctr"/>
            <a:r>
              <a:rPr lang="en-US" dirty="0"/>
              <a:t>House of pigeons</a:t>
            </a:r>
          </a:p>
        </p:txBody>
      </p:sp>
      <p:pic>
        <p:nvPicPr>
          <p:cNvPr id="8194" name="Picture 2"/>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0" y="777240"/>
            <a:ext cx="9144000" cy="608076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Tree>
    <p:extLst>
      <p:ext uri="{BB962C8B-B14F-4D97-AF65-F5344CB8AC3E}">
        <p14:creationId xmlns:p14="http://schemas.microsoft.com/office/powerpoint/2010/main" val="2863649746"/>
      </p:ext>
    </p:extLst>
  </p:cSld>
  <p:clrMapOvr>
    <a:masterClrMapping/>
  </p:clrMapOvr>
  <p:transition/>
  <p:timing>
    <p:tnLst>
      <p:par>
        <p:cTn id="1" dur="indefinite" restart="never" nodeType="tmRoot"/>
      </p:par>
    </p:tnLst>
  </p:timing>
</p:sld>
</file>

<file path=ppt/slides/slide8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US"/>
          </a:p>
        </p:txBody>
      </p:sp>
      <p:pic>
        <p:nvPicPr>
          <p:cNvPr id="9219" name="Picture 3"/>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0" y="-4704"/>
            <a:ext cx="5153891" cy="6862704"/>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pic>
        <p:nvPicPr>
          <p:cNvPr id="9218" name="Picture 2"/>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4569714" y="0"/>
            <a:ext cx="4574286" cy="68580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Tree>
    <p:extLst>
      <p:ext uri="{BB962C8B-B14F-4D97-AF65-F5344CB8AC3E}">
        <p14:creationId xmlns:p14="http://schemas.microsoft.com/office/powerpoint/2010/main" val="66301745"/>
      </p:ext>
    </p:extLst>
  </p:cSld>
  <p:clrMapOvr>
    <a:masterClrMapping/>
  </p:clrMapOvr>
  <p:transition/>
  <p:timing>
    <p:tnLst>
      <p:par>
        <p:cTn id="1" dur="indefinite" restart="never" nodeType="tmRoot"/>
      </p:par>
    </p:tnLst>
  </p:timing>
</p:sld>
</file>

<file path=ppt/slides/slide8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55613" y="274638"/>
            <a:ext cx="3294351" cy="3087398"/>
          </a:xfrm>
        </p:spPr>
        <p:txBody>
          <a:bodyPr/>
          <a:lstStyle/>
          <a:p>
            <a:r>
              <a:rPr lang="en-US" dirty="0"/>
              <a:t>Masjid </a:t>
            </a:r>
            <a:r>
              <a:rPr lang="en-US" dirty="0" err="1"/>
              <a:t>Miqat</a:t>
            </a:r>
            <a:r>
              <a:rPr lang="en-US" dirty="0"/>
              <a:t> </a:t>
            </a:r>
            <a:r>
              <a:rPr lang="en-US" dirty="0" err="1"/>
              <a:t>Bir</a:t>
            </a:r>
            <a:r>
              <a:rPr lang="en-US" dirty="0"/>
              <a:t> Ali-</a:t>
            </a:r>
            <a:r>
              <a:rPr lang="en-US" dirty="0" err="1"/>
              <a:t>Miqat</a:t>
            </a:r>
            <a:r>
              <a:rPr lang="en-US" dirty="0"/>
              <a:t> mosque is located at </a:t>
            </a:r>
            <a:r>
              <a:rPr lang="en-US" dirty="0" err="1"/>
              <a:t>Dhul</a:t>
            </a:r>
            <a:r>
              <a:rPr lang="en-US" dirty="0"/>
              <a:t> </a:t>
            </a:r>
            <a:r>
              <a:rPr lang="en-US" dirty="0" err="1"/>
              <a:t>Hulayfa</a:t>
            </a:r>
            <a:endParaRPr lang="en-US" dirty="0"/>
          </a:p>
        </p:txBody>
      </p:sp>
      <p:pic>
        <p:nvPicPr>
          <p:cNvPr id="11266" name="Picture 2"/>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4000500" y="0"/>
            <a:ext cx="5143500" cy="68580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Tree>
    <p:extLst>
      <p:ext uri="{BB962C8B-B14F-4D97-AF65-F5344CB8AC3E}">
        <p14:creationId xmlns:p14="http://schemas.microsoft.com/office/powerpoint/2010/main" val="274438451"/>
      </p:ext>
    </p:extLst>
  </p:cSld>
  <p:clrMapOvr>
    <a:masterClrMapping/>
  </p:clrMapOvr>
  <p:transition/>
  <p:timing>
    <p:tnLst>
      <p:par>
        <p:cTn id="1" dur="indefinite" restart="never" nodeType="tmRoot"/>
      </p:par>
    </p:tnLst>
  </p:timing>
</p:sld>
</file>

<file path=ppt/slides/slide8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58787" y="0"/>
            <a:ext cx="8226425" cy="757237"/>
          </a:xfrm>
        </p:spPr>
        <p:txBody>
          <a:bodyPr/>
          <a:lstStyle/>
          <a:p>
            <a:pPr algn="ctr"/>
            <a:r>
              <a:rPr lang="en-US" dirty="0"/>
              <a:t>Masjid </a:t>
            </a:r>
            <a:r>
              <a:rPr lang="en-US" dirty="0" err="1"/>
              <a:t>Miqat</a:t>
            </a:r>
            <a:r>
              <a:rPr lang="en-US" dirty="0"/>
              <a:t> </a:t>
            </a:r>
            <a:r>
              <a:rPr lang="en-US" dirty="0" err="1"/>
              <a:t>Bir</a:t>
            </a:r>
            <a:r>
              <a:rPr lang="en-US" dirty="0"/>
              <a:t> Ali-</a:t>
            </a:r>
            <a:r>
              <a:rPr lang="en-US" dirty="0" err="1"/>
              <a:t>Miqat</a:t>
            </a:r>
            <a:r>
              <a:rPr lang="en-US"/>
              <a:t> mosque</a:t>
            </a:r>
            <a:endParaRPr lang="en-US" dirty="0"/>
          </a:p>
        </p:txBody>
      </p:sp>
      <p:pic>
        <p:nvPicPr>
          <p:cNvPr id="12290" name="Picture 2"/>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0" y="757237"/>
            <a:ext cx="9144000" cy="610076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Tree>
    <p:extLst>
      <p:ext uri="{BB962C8B-B14F-4D97-AF65-F5344CB8AC3E}">
        <p14:creationId xmlns:p14="http://schemas.microsoft.com/office/powerpoint/2010/main" val="3546342447"/>
      </p:ext>
    </p:extLst>
  </p:cSld>
  <p:clrMapOvr>
    <a:masterClrMapping/>
  </p:clrMapOvr>
  <p:transition/>
  <p:timing>
    <p:tnLst>
      <p:par>
        <p:cTn id="1" dur="indefinite" restart="never" nodeType="tmRoot"/>
      </p:par>
    </p:tnLst>
  </p:timing>
</p:sld>
</file>

<file path=ppt/slides/slide9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7410" name="Picture 2"/>
          <p:cNvPicPr>
            <a:picLocks noChangeAspect="1" noChangeArrowheads="1"/>
          </p:cNvPicPr>
          <p:nvPr/>
        </p:nvPicPr>
        <p:blipFill>
          <a:blip r:embed="rId2" cstate="print">
            <a:extLst>
              <a:ext uri="{28A0092B-C50C-407E-A947-70E740481C1C}">
                <a14:useLocalDpi xmlns:a14="http://schemas.microsoft.com/office/drawing/2010/main"/>
              </a:ext>
            </a:extLst>
          </a:blip>
          <a:srcRect/>
          <a:stretch>
            <a:fillRect/>
          </a:stretch>
        </p:blipFill>
        <p:spPr bwMode="auto">
          <a:xfrm>
            <a:off x="0" y="0"/>
            <a:ext cx="9144000" cy="68580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
        <p:nvSpPr>
          <p:cNvPr id="2" name="Title 1"/>
          <p:cNvSpPr>
            <a:spLocks noGrp="1"/>
          </p:cNvSpPr>
          <p:nvPr>
            <p:ph type="title"/>
          </p:nvPr>
        </p:nvSpPr>
        <p:spPr>
          <a:xfrm>
            <a:off x="458787" y="89911"/>
            <a:ext cx="8226425" cy="658235"/>
          </a:xfrm>
        </p:spPr>
        <p:txBody>
          <a:bodyPr/>
          <a:lstStyle/>
          <a:p>
            <a:r>
              <a:rPr lang="en-US" dirty="0">
                <a:solidFill>
                  <a:schemeClr val="bg1"/>
                </a:solidFill>
              </a:rPr>
              <a:t>Al-</a:t>
            </a:r>
            <a:r>
              <a:rPr lang="en-US" dirty="0" err="1">
                <a:solidFill>
                  <a:schemeClr val="bg1"/>
                </a:solidFill>
              </a:rPr>
              <a:t>Khobar</a:t>
            </a:r>
            <a:r>
              <a:rPr lang="en-US" dirty="0">
                <a:solidFill>
                  <a:schemeClr val="bg1"/>
                </a:solidFill>
              </a:rPr>
              <a:t> </a:t>
            </a:r>
            <a:r>
              <a:rPr lang="en-US" dirty="0" err="1">
                <a:solidFill>
                  <a:schemeClr val="bg1"/>
                </a:solidFill>
              </a:rPr>
              <a:t>corniche</a:t>
            </a:r>
            <a:r>
              <a:rPr lang="en-US" dirty="0">
                <a:solidFill>
                  <a:schemeClr val="bg1"/>
                </a:solidFill>
              </a:rPr>
              <a:t> fountains at night</a:t>
            </a:r>
          </a:p>
        </p:txBody>
      </p:sp>
    </p:spTree>
    <p:extLst>
      <p:ext uri="{BB962C8B-B14F-4D97-AF65-F5344CB8AC3E}">
        <p14:creationId xmlns:p14="http://schemas.microsoft.com/office/powerpoint/2010/main" val="805892120"/>
      </p:ext>
    </p:extLst>
  </p:cSld>
  <p:clrMapOvr>
    <a:masterClrMapping/>
  </p:clrMapOvr>
  <p:transition/>
  <p:timing>
    <p:tnLst>
      <p:par>
        <p:cTn id="1" dur="indefinite" restart="never" nodeType="tmRoot"/>
      </p:par>
    </p:tnLst>
  </p:timing>
</p:sld>
</file>

<file path=ppt/slides/slide9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8434" name="Picture 2"/>
          <p:cNvPicPr>
            <a:picLocks noChangeAspect="1" noChangeArrowheads="1"/>
          </p:cNvPicPr>
          <p:nvPr/>
        </p:nvPicPr>
        <p:blipFill>
          <a:blip r:embed="rId2" cstate="print">
            <a:extLst>
              <a:ext uri="{28A0092B-C50C-407E-A947-70E740481C1C}">
                <a14:useLocalDpi xmlns:a14="http://schemas.microsoft.com/office/drawing/2010/main"/>
              </a:ext>
            </a:extLst>
          </a:blip>
          <a:srcRect/>
          <a:stretch>
            <a:fillRect/>
          </a:stretch>
        </p:blipFill>
        <p:spPr bwMode="auto">
          <a:xfrm>
            <a:off x="0" y="0"/>
            <a:ext cx="9144000" cy="68580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
        <p:nvSpPr>
          <p:cNvPr id="2" name="Title 1"/>
          <p:cNvSpPr>
            <a:spLocks noGrp="1"/>
          </p:cNvSpPr>
          <p:nvPr>
            <p:ph type="title"/>
          </p:nvPr>
        </p:nvSpPr>
        <p:spPr>
          <a:xfrm>
            <a:off x="67686" y="0"/>
            <a:ext cx="8226425" cy="600364"/>
          </a:xfrm>
        </p:spPr>
        <p:txBody>
          <a:bodyPr/>
          <a:lstStyle/>
          <a:p>
            <a:r>
              <a:rPr lang="en-US" dirty="0"/>
              <a:t>Lulu Mosque-</a:t>
            </a:r>
            <a:r>
              <a:rPr lang="en-US" dirty="0" err="1"/>
              <a:t>Dahran</a:t>
            </a:r>
            <a:endParaRPr lang="en-US" dirty="0"/>
          </a:p>
        </p:txBody>
      </p:sp>
    </p:spTree>
    <p:extLst>
      <p:ext uri="{BB962C8B-B14F-4D97-AF65-F5344CB8AC3E}">
        <p14:creationId xmlns:p14="http://schemas.microsoft.com/office/powerpoint/2010/main" val="3449049777"/>
      </p:ext>
    </p:extLst>
  </p:cSld>
  <p:clrMapOvr>
    <a:masterClrMapping/>
  </p:clrMapOvr>
  <p:transition/>
  <p:timing>
    <p:tnLst>
      <p:par>
        <p:cTn id="1" dur="indefinite" restart="never" nodeType="tmRoot"/>
      </p:par>
    </p:tnLst>
  </p:timing>
</p:sld>
</file>

<file path=ppt/slides/slide9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US" dirty="0"/>
          </a:p>
        </p:txBody>
      </p:sp>
      <p:pic>
        <p:nvPicPr>
          <p:cNvPr id="23554" name="Picture 2"/>
          <p:cNvPicPr>
            <a:picLocks noChangeAspect="1" noChangeArrowheads="1"/>
          </p:cNvPicPr>
          <p:nvPr/>
        </p:nvPicPr>
        <p:blipFill>
          <a:blip r:embed="rId2" cstate="print">
            <a:extLst>
              <a:ext uri="{28A0092B-C50C-407E-A947-70E740481C1C}">
                <a14:useLocalDpi xmlns:a14="http://schemas.microsoft.com/office/drawing/2010/main"/>
              </a:ext>
            </a:extLst>
          </a:blip>
          <a:srcRect/>
          <a:stretch>
            <a:fillRect/>
          </a:stretch>
        </p:blipFill>
        <p:spPr bwMode="auto">
          <a:xfrm>
            <a:off x="0" y="427905"/>
            <a:ext cx="9144000" cy="6099048"/>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Tree>
    <p:extLst>
      <p:ext uri="{BB962C8B-B14F-4D97-AF65-F5344CB8AC3E}">
        <p14:creationId xmlns:p14="http://schemas.microsoft.com/office/powerpoint/2010/main" val="2393075648"/>
      </p:ext>
    </p:extLst>
  </p:cSld>
  <p:clrMapOvr>
    <a:masterClrMapping/>
  </p:clrMapOvr>
  <p:transition/>
  <p:timing>
    <p:tnLst>
      <p:par>
        <p:cTn id="1" dur="indefinite" restart="never" nodeType="tmRoot"/>
      </p:par>
    </p:tnLst>
  </p:timing>
</p:sld>
</file>

<file path=ppt/slides/slide9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US"/>
          </a:p>
        </p:txBody>
      </p:sp>
      <p:pic>
        <p:nvPicPr>
          <p:cNvPr id="24578" name="Picture 2"/>
          <p:cNvPicPr>
            <a:picLocks noChangeAspect="1" noChangeArrowheads="1"/>
          </p:cNvPicPr>
          <p:nvPr/>
        </p:nvPicPr>
        <p:blipFill>
          <a:blip r:embed="rId2" cstate="print">
            <a:extLst>
              <a:ext uri="{28A0092B-C50C-407E-A947-70E740481C1C}">
                <a14:useLocalDpi xmlns:a14="http://schemas.microsoft.com/office/drawing/2010/main"/>
              </a:ext>
            </a:extLst>
          </a:blip>
          <a:srcRect/>
          <a:stretch>
            <a:fillRect/>
          </a:stretch>
        </p:blipFill>
        <p:spPr bwMode="auto">
          <a:xfrm>
            <a:off x="0" y="466294"/>
            <a:ext cx="9144000" cy="6007608"/>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Tree>
    <p:extLst>
      <p:ext uri="{BB962C8B-B14F-4D97-AF65-F5344CB8AC3E}">
        <p14:creationId xmlns:p14="http://schemas.microsoft.com/office/powerpoint/2010/main" val="2813026860"/>
      </p:ext>
    </p:extLst>
  </p:cSld>
  <p:clrMapOvr>
    <a:masterClrMapping/>
  </p:clrMapOvr>
  <p:transition/>
  <p:timing>
    <p:tnLst>
      <p:par>
        <p:cTn id="1" dur="indefinite" restart="never" nodeType="tmRoot"/>
      </p:par>
    </p:tnLst>
  </p:timing>
</p:sld>
</file>

<file path=ppt/slides/slide9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US"/>
          </a:p>
        </p:txBody>
      </p:sp>
      <p:pic>
        <p:nvPicPr>
          <p:cNvPr id="25602" name="Picture 2"/>
          <p:cNvPicPr>
            <a:picLocks noChangeAspect="1" noChangeArrowheads="1"/>
          </p:cNvPicPr>
          <p:nvPr/>
        </p:nvPicPr>
        <p:blipFill>
          <a:blip r:embed="rId2" cstate="print">
            <a:extLst>
              <a:ext uri="{28A0092B-C50C-407E-A947-70E740481C1C}">
                <a14:useLocalDpi xmlns:a14="http://schemas.microsoft.com/office/drawing/2010/main"/>
              </a:ext>
            </a:extLst>
          </a:blip>
          <a:srcRect/>
          <a:stretch>
            <a:fillRect/>
          </a:stretch>
        </p:blipFill>
        <p:spPr bwMode="auto">
          <a:xfrm>
            <a:off x="0" y="-1328"/>
            <a:ext cx="9142231" cy="6859328"/>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Tree>
    <p:extLst>
      <p:ext uri="{BB962C8B-B14F-4D97-AF65-F5344CB8AC3E}">
        <p14:creationId xmlns:p14="http://schemas.microsoft.com/office/powerpoint/2010/main" val="3639274511"/>
      </p:ext>
    </p:extLst>
  </p:cSld>
  <p:clrMapOvr>
    <a:masterClrMapping/>
  </p:clrMapOvr>
  <p:transition/>
  <p:timing>
    <p:tnLst>
      <p:par>
        <p:cTn id="1" dur="indefinite" restart="never" nodeType="tmRoot"/>
      </p:par>
    </p:tnLst>
  </p:timing>
</p:sld>
</file>

<file path=ppt/slides/slide9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US"/>
          </a:p>
        </p:txBody>
      </p:sp>
      <p:pic>
        <p:nvPicPr>
          <p:cNvPr id="26626" name="Picture 2"/>
          <p:cNvPicPr>
            <a:picLocks noChangeAspect="1" noChangeArrowheads="1"/>
          </p:cNvPicPr>
          <p:nvPr/>
        </p:nvPicPr>
        <p:blipFill>
          <a:blip r:embed="rId2" cstate="print">
            <a:extLst>
              <a:ext uri="{28A0092B-C50C-407E-A947-70E740481C1C}">
                <a14:useLocalDpi xmlns:a14="http://schemas.microsoft.com/office/drawing/2010/main"/>
              </a:ext>
            </a:extLst>
          </a:blip>
          <a:srcRect/>
          <a:stretch>
            <a:fillRect/>
          </a:stretch>
        </p:blipFill>
        <p:spPr bwMode="auto">
          <a:xfrm>
            <a:off x="2371725" y="0"/>
            <a:ext cx="6772275" cy="68580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Tree>
    <p:extLst>
      <p:ext uri="{BB962C8B-B14F-4D97-AF65-F5344CB8AC3E}">
        <p14:creationId xmlns:p14="http://schemas.microsoft.com/office/powerpoint/2010/main" val="2112641741"/>
      </p:ext>
    </p:extLst>
  </p:cSld>
  <p:clrMapOvr>
    <a:masterClrMapping/>
  </p:clrMapOvr>
  <p:transition/>
  <p:timing>
    <p:tnLst>
      <p:par>
        <p:cTn id="1" dur="indefinite" restart="never" nodeType="tmRoot"/>
      </p:par>
    </p:tnLst>
  </p:timing>
</p:sld>
</file>

<file path=ppt/slides/slide9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err="1"/>
              <a:t>Kabab</a:t>
            </a:r>
            <a:r>
              <a:rPr lang="en-US" dirty="0"/>
              <a:t> restaurant</a:t>
            </a:r>
          </a:p>
        </p:txBody>
      </p:sp>
      <p:pic>
        <p:nvPicPr>
          <p:cNvPr id="27650" name="Picture 2"/>
          <p:cNvPicPr>
            <a:picLocks noChangeAspect="1" noChangeArrowheads="1"/>
          </p:cNvPicPr>
          <p:nvPr/>
        </p:nvPicPr>
        <p:blipFill>
          <a:blip r:embed="rId2" cstate="print">
            <a:extLst>
              <a:ext uri="{28A0092B-C50C-407E-A947-70E740481C1C}">
                <a14:useLocalDpi xmlns:a14="http://schemas.microsoft.com/office/drawing/2010/main"/>
              </a:ext>
            </a:extLst>
          </a:blip>
          <a:srcRect/>
          <a:stretch>
            <a:fillRect/>
          </a:stretch>
        </p:blipFill>
        <p:spPr bwMode="auto">
          <a:xfrm>
            <a:off x="0" y="1574511"/>
            <a:ext cx="9144000" cy="5138928"/>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Tree>
    <p:extLst>
      <p:ext uri="{BB962C8B-B14F-4D97-AF65-F5344CB8AC3E}">
        <p14:creationId xmlns:p14="http://schemas.microsoft.com/office/powerpoint/2010/main" val="1103647365"/>
      </p:ext>
    </p:extLst>
  </p:cSld>
  <p:clrMapOvr>
    <a:masterClrMapping/>
  </p:clrMapOvr>
  <p:transition/>
  <p:timing>
    <p:tnLst>
      <p:par>
        <p:cTn id="1" dur="indefinite" restart="never" nodeType="tmRoot"/>
      </p:par>
    </p:tnLst>
  </p:timing>
</p:sld>
</file>

<file path=ppt/slides/slide9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8674" name="Picture 2"/>
          <p:cNvPicPr>
            <a:picLocks noChangeAspect="1" noChangeArrowheads="1"/>
          </p:cNvPicPr>
          <p:nvPr/>
        </p:nvPicPr>
        <p:blipFill>
          <a:blip r:embed="rId2" cstate="print">
            <a:extLst>
              <a:ext uri="{28A0092B-C50C-407E-A947-70E740481C1C}">
                <a14:useLocalDpi xmlns:a14="http://schemas.microsoft.com/office/drawing/2010/main"/>
              </a:ext>
            </a:extLst>
          </a:blip>
          <a:srcRect/>
          <a:stretch>
            <a:fillRect/>
          </a:stretch>
        </p:blipFill>
        <p:spPr bwMode="auto">
          <a:xfrm>
            <a:off x="0" y="0"/>
            <a:ext cx="9144000" cy="68580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
        <p:nvSpPr>
          <p:cNvPr id="2" name="Title 1"/>
          <p:cNvSpPr>
            <a:spLocks noGrp="1"/>
          </p:cNvSpPr>
          <p:nvPr>
            <p:ph type="title"/>
          </p:nvPr>
        </p:nvSpPr>
        <p:spPr>
          <a:xfrm>
            <a:off x="458787" y="0"/>
            <a:ext cx="8226425" cy="1143000"/>
          </a:xfrm>
        </p:spPr>
        <p:txBody>
          <a:bodyPr/>
          <a:lstStyle/>
          <a:p>
            <a:r>
              <a:rPr lang="en-US" b="1" dirty="0">
                <a:effectLst>
                  <a:outerShdw blurRad="50800" dist="50800" dir="5400000" algn="ctr" rotWithShape="0">
                    <a:srgbClr val="FFFFFF"/>
                  </a:outerShdw>
                </a:effectLst>
              </a:rPr>
              <a:t>worshippers in the street</a:t>
            </a:r>
          </a:p>
        </p:txBody>
      </p:sp>
    </p:spTree>
    <p:extLst>
      <p:ext uri="{BB962C8B-B14F-4D97-AF65-F5344CB8AC3E}">
        <p14:creationId xmlns:p14="http://schemas.microsoft.com/office/powerpoint/2010/main" val="3504676465"/>
      </p:ext>
    </p:extLst>
  </p:cSld>
  <p:clrMapOvr>
    <a:masterClrMapping/>
  </p:clrMapOvr>
  <p:transition/>
  <p:timing>
    <p:tnLst>
      <p:par>
        <p:cTn id="1" dur="indefinite" restart="never" nodeType="tmRoot"/>
      </p:par>
    </p:tnLst>
  </p:timing>
</p:sld>
</file>

<file path=ppt/slides/slide9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9698" name="Picture 2"/>
          <p:cNvPicPr>
            <a:picLocks noChangeAspect="1" noChangeArrowheads="1"/>
          </p:cNvPicPr>
          <p:nvPr/>
        </p:nvPicPr>
        <p:blipFill>
          <a:blip r:embed="rId2" cstate="print">
            <a:extLst>
              <a:ext uri="{28A0092B-C50C-407E-A947-70E740481C1C}">
                <a14:useLocalDpi xmlns:a14="http://schemas.microsoft.com/office/drawing/2010/main"/>
              </a:ext>
            </a:extLst>
          </a:blip>
          <a:srcRect/>
          <a:stretch>
            <a:fillRect/>
          </a:stretch>
        </p:blipFill>
        <p:spPr bwMode="auto">
          <a:xfrm>
            <a:off x="0" y="0"/>
            <a:ext cx="9144000" cy="68580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
        <p:nvSpPr>
          <p:cNvPr id="2" name="Title 1"/>
          <p:cNvSpPr>
            <a:spLocks noGrp="1"/>
          </p:cNvSpPr>
          <p:nvPr>
            <p:ph type="title"/>
          </p:nvPr>
        </p:nvSpPr>
        <p:spPr>
          <a:xfrm>
            <a:off x="0" y="5715000"/>
            <a:ext cx="8226425" cy="1143000"/>
          </a:xfrm>
        </p:spPr>
        <p:txBody>
          <a:bodyPr/>
          <a:lstStyle/>
          <a:p>
            <a:r>
              <a:rPr lang="en-US" b="1" dirty="0" smtClean="0">
                <a:solidFill>
                  <a:schemeClr val="bg1"/>
                </a:solidFill>
              </a:rPr>
              <a:t>Handicrafts</a:t>
            </a:r>
            <a:endParaRPr lang="en-US" b="1" dirty="0">
              <a:solidFill>
                <a:schemeClr val="bg1"/>
              </a:solidFill>
            </a:endParaRPr>
          </a:p>
        </p:txBody>
      </p:sp>
    </p:spTree>
    <p:extLst>
      <p:ext uri="{BB962C8B-B14F-4D97-AF65-F5344CB8AC3E}">
        <p14:creationId xmlns:p14="http://schemas.microsoft.com/office/powerpoint/2010/main" val="4272466391"/>
      </p:ext>
    </p:extLst>
  </p:cSld>
  <p:clrMapOvr>
    <a:masterClrMapping/>
  </p:clrMapOvr>
  <p:transition/>
  <p:timing>
    <p:tnLst>
      <p:par>
        <p:cTn id="1" dur="indefinite" restart="never" nodeType="tmRoot"/>
      </p:par>
    </p:tnLst>
  </p:timing>
</p:sld>
</file>

<file path=ppt/slides/slide9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55613" y="274638"/>
            <a:ext cx="8226425" cy="481500"/>
          </a:xfrm>
        </p:spPr>
        <p:txBody>
          <a:bodyPr/>
          <a:lstStyle/>
          <a:p>
            <a:r>
              <a:rPr lang="en-US" dirty="0"/>
              <a:t>Date sweet</a:t>
            </a:r>
          </a:p>
        </p:txBody>
      </p:sp>
      <p:pic>
        <p:nvPicPr>
          <p:cNvPr id="30722" name="Picture 2"/>
          <p:cNvPicPr>
            <a:picLocks noChangeAspect="1" noChangeArrowheads="1"/>
          </p:cNvPicPr>
          <p:nvPr/>
        </p:nvPicPr>
        <p:blipFill>
          <a:blip r:embed="rId2" cstate="print">
            <a:extLst>
              <a:ext uri="{28A0092B-C50C-407E-A947-70E740481C1C}">
                <a14:useLocalDpi xmlns:a14="http://schemas.microsoft.com/office/drawing/2010/main"/>
              </a:ext>
            </a:extLst>
          </a:blip>
          <a:srcRect/>
          <a:stretch>
            <a:fillRect/>
          </a:stretch>
        </p:blipFill>
        <p:spPr bwMode="auto">
          <a:xfrm>
            <a:off x="0" y="756138"/>
            <a:ext cx="9144000" cy="6101862"/>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Tree>
    <p:extLst>
      <p:ext uri="{BB962C8B-B14F-4D97-AF65-F5344CB8AC3E}">
        <p14:creationId xmlns:p14="http://schemas.microsoft.com/office/powerpoint/2010/main" val="2906581146"/>
      </p:ext>
    </p:extLst>
  </p:cSld>
  <p:clrMapOvr>
    <a:masterClrMapping/>
  </p:clrMapOvr>
  <p:transition/>
  <p:timing>
    <p:tnLst>
      <p:par>
        <p:cTn id="1" dur="indefinite" restart="never" nodeType="tmRoot"/>
      </p:par>
    </p:tnLst>
  </p:timing>
</p:sld>
</file>

<file path=ppt/slides/slide10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US"/>
          </a:p>
        </p:txBody>
      </p:sp>
      <p:pic>
        <p:nvPicPr>
          <p:cNvPr id="31746" name="Picture 2"/>
          <p:cNvPicPr>
            <a:picLocks noChangeAspect="1" noChangeArrowheads="1"/>
          </p:cNvPicPr>
          <p:nvPr/>
        </p:nvPicPr>
        <p:blipFill>
          <a:blip r:embed="rId2" cstate="print">
            <a:extLst>
              <a:ext uri="{28A0092B-C50C-407E-A947-70E740481C1C}">
                <a14:useLocalDpi xmlns:a14="http://schemas.microsoft.com/office/drawing/2010/main"/>
              </a:ext>
            </a:extLst>
          </a:blip>
          <a:srcRect/>
          <a:stretch>
            <a:fillRect/>
          </a:stretch>
        </p:blipFill>
        <p:spPr bwMode="auto">
          <a:xfrm>
            <a:off x="2618964" y="0"/>
            <a:ext cx="4755482" cy="68580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Tree>
    <p:extLst>
      <p:ext uri="{BB962C8B-B14F-4D97-AF65-F5344CB8AC3E}">
        <p14:creationId xmlns:p14="http://schemas.microsoft.com/office/powerpoint/2010/main" val="4141894945"/>
      </p:ext>
    </p:extLst>
  </p:cSld>
  <p:clrMapOvr>
    <a:masterClrMapping/>
  </p:clrMapOvr>
  <p:transition/>
  <p:timing>
    <p:tnLst>
      <p:par>
        <p:cTn id="1" dur="indefinite" restart="never" nodeType="tmRoot"/>
      </p:par>
    </p:tnLst>
  </p:timing>
</p:sld>
</file>

<file path=ppt/slides/slide10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US"/>
          </a:p>
        </p:txBody>
      </p:sp>
      <p:pic>
        <p:nvPicPr>
          <p:cNvPr id="32770" name="Picture 2"/>
          <p:cNvPicPr>
            <a:picLocks noChangeAspect="1" noChangeArrowheads="1"/>
          </p:cNvPicPr>
          <p:nvPr/>
        </p:nvPicPr>
        <p:blipFill>
          <a:blip r:embed="rId2" cstate="print">
            <a:extLst>
              <a:ext uri="{28A0092B-C50C-407E-A947-70E740481C1C}">
                <a14:useLocalDpi xmlns:a14="http://schemas.microsoft.com/office/drawing/2010/main"/>
              </a:ext>
            </a:extLst>
          </a:blip>
          <a:srcRect/>
          <a:stretch>
            <a:fillRect/>
          </a:stretch>
        </p:blipFill>
        <p:spPr bwMode="auto">
          <a:xfrm>
            <a:off x="2441448" y="0"/>
            <a:ext cx="5143500" cy="68580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Tree>
    <p:extLst>
      <p:ext uri="{BB962C8B-B14F-4D97-AF65-F5344CB8AC3E}">
        <p14:creationId xmlns:p14="http://schemas.microsoft.com/office/powerpoint/2010/main" val="1822417662"/>
      </p:ext>
    </p:extLst>
  </p:cSld>
  <p:clrMapOvr>
    <a:masterClrMapping/>
  </p:clrMapOvr>
  <p:transition/>
  <p:timing>
    <p:tnLst>
      <p:par>
        <p:cTn id="1" dur="indefinite" restart="never" nodeType="tmRoot"/>
      </p:par>
    </p:tnLst>
  </p:timing>
</p:sld>
</file>

<file path=ppt/slides/slide10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US"/>
          </a:p>
        </p:txBody>
      </p:sp>
      <p:pic>
        <p:nvPicPr>
          <p:cNvPr id="33794" name="Picture 2"/>
          <p:cNvPicPr>
            <a:picLocks noChangeAspect="1" noChangeArrowheads="1"/>
          </p:cNvPicPr>
          <p:nvPr/>
        </p:nvPicPr>
        <p:blipFill>
          <a:blip r:embed="rId2" cstate="print">
            <a:extLst>
              <a:ext uri="{28A0092B-C50C-407E-A947-70E740481C1C}">
                <a14:useLocalDpi xmlns:a14="http://schemas.microsoft.com/office/drawing/2010/main"/>
              </a:ext>
            </a:extLst>
          </a:blip>
          <a:srcRect/>
          <a:stretch>
            <a:fillRect/>
          </a:stretch>
        </p:blipFill>
        <p:spPr bwMode="auto">
          <a:xfrm>
            <a:off x="403003" y="0"/>
            <a:ext cx="8337994" cy="68580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Tree>
    <p:extLst>
      <p:ext uri="{BB962C8B-B14F-4D97-AF65-F5344CB8AC3E}">
        <p14:creationId xmlns:p14="http://schemas.microsoft.com/office/powerpoint/2010/main" val="323037744"/>
      </p:ext>
    </p:extLst>
  </p:cSld>
  <p:clrMapOvr>
    <a:masterClrMapping/>
  </p:clrMapOvr>
  <p:transition/>
  <p:timing>
    <p:tnLst>
      <p:par>
        <p:cTn id="1" dur="indefinite" restart="never" nodeType="tmRoot"/>
      </p:par>
    </p:tnLst>
  </p:timing>
</p:sld>
</file>

<file path=ppt/slides/slide10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Rub’ al </a:t>
            </a:r>
            <a:r>
              <a:rPr lang="en-US" dirty="0" err="1" smtClean="0"/>
              <a:t>Kahli</a:t>
            </a:r>
            <a:r>
              <a:rPr lang="en-US" dirty="0" smtClean="0"/>
              <a:t> (the Empty Quarter)</a:t>
            </a:r>
            <a:endParaRPr lang="en-US" dirty="0"/>
          </a:p>
        </p:txBody>
      </p:sp>
      <p:sp>
        <p:nvSpPr>
          <p:cNvPr id="3" name="Text Placeholder 2"/>
          <p:cNvSpPr>
            <a:spLocks noGrp="1"/>
          </p:cNvSpPr>
          <p:nvPr>
            <p:ph type="body" idx="1"/>
          </p:nvPr>
        </p:nvSpPr>
        <p:spPr/>
        <p:txBody>
          <a:bodyPr/>
          <a:lstStyle/>
          <a:p>
            <a:r>
              <a:rPr lang="en-US" dirty="0" smtClean="0"/>
              <a:t>One of the driest places on earth.</a:t>
            </a:r>
            <a:endParaRPr lang="en-US" dirty="0"/>
          </a:p>
        </p:txBody>
      </p:sp>
      <p:pic>
        <p:nvPicPr>
          <p:cNvPr id="10242" name="Picture 2"/>
          <p:cNvPicPr>
            <a:picLocks noChangeAspect="1" noChangeArrowheads="1"/>
          </p:cNvPicPr>
          <p:nvPr/>
        </p:nvPicPr>
        <p:blipFill>
          <a:blip r:embed="rId2" cstate="print">
            <a:extLst>
              <a:ext uri="{28A0092B-C50C-407E-A947-70E740481C1C}">
                <a14:useLocalDpi xmlns:a14="http://schemas.microsoft.com/office/drawing/2010/main"/>
              </a:ext>
            </a:extLst>
          </a:blip>
          <a:srcRect/>
          <a:stretch>
            <a:fillRect/>
          </a:stretch>
        </p:blipFill>
        <p:spPr bwMode="auto">
          <a:xfrm>
            <a:off x="4700016" y="417767"/>
            <a:ext cx="3994404" cy="3977187"/>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Tree>
    <p:extLst>
      <p:ext uri="{BB962C8B-B14F-4D97-AF65-F5344CB8AC3E}">
        <p14:creationId xmlns:p14="http://schemas.microsoft.com/office/powerpoint/2010/main" val="3406329933"/>
      </p:ext>
    </p:extLst>
  </p:cSld>
  <p:clrMapOvr>
    <a:masterClrMapping/>
  </p:clrMapOvr>
  <p:transition/>
  <p:timing>
    <p:tnLst>
      <p:par>
        <p:cTn id="1" dur="indefinite" restart="never" nodeType="tmRoot"/>
      </p:par>
    </p:tnLst>
  </p:timing>
</p:sld>
</file>

<file path=ppt/slides/slide10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US"/>
          </a:p>
        </p:txBody>
      </p:sp>
      <p:pic>
        <p:nvPicPr>
          <p:cNvPr id="11266" name="Picture 2"/>
          <p:cNvPicPr>
            <a:picLocks noChangeAspect="1" noChangeArrowheads="1"/>
          </p:cNvPicPr>
          <p:nvPr/>
        </p:nvPicPr>
        <p:blipFill>
          <a:blip r:embed="rId2" cstate="screen">
            <a:extLst>
              <a:ext uri="{28A0092B-C50C-407E-A947-70E740481C1C}">
                <a14:useLocalDpi xmlns:a14="http://schemas.microsoft.com/office/drawing/2010/main"/>
              </a:ext>
            </a:extLst>
          </a:blip>
          <a:srcRect/>
          <a:stretch>
            <a:fillRect/>
          </a:stretch>
        </p:blipFill>
        <p:spPr bwMode="auto">
          <a:xfrm>
            <a:off x="0" y="424873"/>
            <a:ext cx="9144000" cy="5922938"/>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Tree>
    <p:extLst>
      <p:ext uri="{BB962C8B-B14F-4D97-AF65-F5344CB8AC3E}">
        <p14:creationId xmlns:p14="http://schemas.microsoft.com/office/powerpoint/2010/main" val="4199622400"/>
      </p:ext>
    </p:extLst>
  </p:cSld>
  <p:clrMapOvr>
    <a:masterClrMapping/>
  </p:clrMapOvr>
  <p:transition/>
  <p:timing>
    <p:tnLst>
      <p:par>
        <p:cTn id="1" dur="indefinite" restart="never" nodeType="tmRoot"/>
      </p:par>
    </p:tnLst>
  </p:timing>
</p:sld>
</file>

<file path=ppt/slides/slide10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US"/>
          </a:p>
        </p:txBody>
      </p:sp>
      <p:pic>
        <p:nvPicPr>
          <p:cNvPr id="12290" name="Picture 2"/>
          <p:cNvPicPr>
            <a:picLocks noChangeAspect="1" noChangeArrowheads="1"/>
          </p:cNvPicPr>
          <p:nvPr/>
        </p:nvPicPr>
        <p:blipFill>
          <a:blip r:embed="rId2" cstate="print">
            <a:extLst>
              <a:ext uri="{28A0092B-C50C-407E-A947-70E740481C1C}">
                <a14:useLocalDpi xmlns:a14="http://schemas.microsoft.com/office/drawing/2010/main"/>
              </a:ext>
            </a:extLst>
          </a:blip>
          <a:srcRect/>
          <a:stretch>
            <a:fillRect/>
          </a:stretch>
        </p:blipFill>
        <p:spPr bwMode="auto">
          <a:xfrm>
            <a:off x="0" y="377575"/>
            <a:ext cx="9144000" cy="610285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Tree>
    <p:extLst>
      <p:ext uri="{BB962C8B-B14F-4D97-AF65-F5344CB8AC3E}">
        <p14:creationId xmlns:p14="http://schemas.microsoft.com/office/powerpoint/2010/main" val="2903381025"/>
      </p:ext>
    </p:extLst>
  </p:cSld>
  <p:clrMapOvr>
    <a:masterClrMapping/>
  </p:clrMapOvr>
  <p:transition/>
  <p:timing>
    <p:tnLst>
      <p:par>
        <p:cTn id="1" dur="indefinite" restart="never" nodeType="tmRoot"/>
      </p:par>
    </p:tnLst>
  </p:timing>
</p:sld>
</file>

<file path=ppt/slides/slide10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US"/>
          </a:p>
        </p:txBody>
      </p:sp>
      <p:pic>
        <p:nvPicPr>
          <p:cNvPr id="13314" name="Picture 2"/>
          <p:cNvPicPr>
            <a:picLocks noChangeAspect="1" noChangeArrowheads="1"/>
          </p:cNvPicPr>
          <p:nvPr/>
        </p:nvPicPr>
        <p:blipFill>
          <a:blip r:embed="rId2" cstate="print">
            <a:extLst>
              <a:ext uri="{28A0092B-C50C-407E-A947-70E740481C1C}">
                <a14:useLocalDpi xmlns:a14="http://schemas.microsoft.com/office/drawing/2010/main"/>
              </a:ext>
            </a:extLst>
          </a:blip>
          <a:srcRect/>
          <a:stretch>
            <a:fillRect/>
          </a:stretch>
        </p:blipFill>
        <p:spPr bwMode="auto">
          <a:xfrm>
            <a:off x="0" y="0"/>
            <a:ext cx="9143999" cy="6860311"/>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Tree>
    <p:extLst>
      <p:ext uri="{BB962C8B-B14F-4D97-AF65-F5344CB8AC3E}">
        <p14:creationId xmlns:p14="http://schemas.microsoft.com/office/powerpoint/2010/main" val="870368159"/>
      </p:ext>
    </p:extLst>
  </p:cSld>
  <p:clrMapOvr>
    <a:masterClrMapping/>
  </p:clrMapOvr>
  <p:transition/>
  <p:timing>
    <p:tnLst>
      <p:par>
        <p:cTn id="1" dur="indefinite" restart="never" nodeType="tmRoot"/>
      </p:par>
    </p:tnLst>
  </p:timing>
</p:sld>
</file>

<file path=ppt/slides/slide10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US"/>
          </a:p>
        </p:txBody>
      </p:sp>
      <p:pic>
        <p:nvPicPr>
          <p:cNvPr id="14338" name="Picture 2"/>
          <p:cNvPicPr>
            <a:picLocks noChangeAspect="1" noChangeArrowheads="1"/>
          </p:cNvPicPr>
          <p:nvPr/>
        </p:nvPicPr>
        <p:blipFill>
          <a:blip r:embed="rId2" cstate="print">
            <a:extLst>
              <a:ext uri="{28A0092B-C50C-407E-A947-70E740481C1C}">
                <a14:useLocalDpi xmlns:a14="http://schemas.microsoft.com/office/drawing/2010/main"/>
              </a:ext>
            </a:extLst>
          </a:blip>
          <a:srcRect/>
          <a:stretch>
            <a:fillRect/>
          </a:stretch>
        </p:blipFill>
        <p:spPr bwMode="auto">
          <a:xfrm>
            <a:off x="0" y="-2145"/>
            <a:ext cx="9144000" cy="6862289"/>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Tree>
    <p:extLst>
      <p:ext uri="{BB962C8B-B14F-4D97-AF65-F5344CB8AC3E}">
        <p14:creationId xmlns:p14="http://schemas.microsoft.com/office/powerpoint/2010/main" val="397842530"/>
      </p:ext>
    </p:extLst>
  </p:cSld>
  <p:clrMapOvr>
    <a:masterClrMapping/>
  </p:clrMapOvr>
  <p:transition/>
  <p:timing>
    <p:tnLst>
      <p:par>
        <p:cTn id="1" dur="indefinite" restart="never" nodeType="tmRoot"/>
      </p:par>
    </p:tnLst>
  </p:timing>
</p:sld>
</file>

<file path=ppt/slides/slide10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US"/>
          </a:p>
        </p:txBody>
      </p:sp>
      <p:pic>
        <p:nvPicPr>
          <p:cNvPr id="15362" name="Picture 2"/>
          <p:cNvPicPr>
            <a:picLocks noChangeAspect="1" noChangeArrowheads="1"/>
          </p:cNvPicPr>
          <p:nvPr/>
        </p:nvPicPr>
        <p:blipFill>
          <a:blip r:embed="rId2" cstate="print">
            <a:extLst>
              <a:ext uri="{28A0092B-C50C-407E-A947-70E740481C1C}">
                <a14:useLocalDpi xmlns:a14="http://schemas.microsoft.com/office/drawing/2010/main"/>
              </a:ext>
            </a:extLst>
          </a:blip>
          <a:srcRect/>
          <a:stretch>
            <a:fillRect/>
          </a:stretch>
        </p:blipFill>
        <p:spPr bwMode="auto">
          <a:xfrm>
            <a:off x="0" y="651510"/>
            <a:ext cx="9144000" cy="5554981"/>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Tree>
    <p:extLst>
      <p:ext uri="{BB962C8B-B14F-4D97-AF65-F5344CB8AC3E}">
        <p14:creationId xmlns:p14="http://schemas.microsoft.com/office/powerpoint/2010/main" val="487021746"/>
      </p:ext>
    </p:extLst>
  </p:cSld>
  <p:clrMapOvr>
    <a:masterClrMapping/>
  </p:clrMapOvr>
  <p:transition/>
  <p:timing>
    <p:tnLst>
      <p:par>
        <p:cTn id="1" dur="indefinite" restart="never" nodeType="tmRoot"/>
      </p:par>
    </p:tnLst>
  </p:timing>
</p:sld>
</file>

<file path=ppt/slides/slide10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Saudi Oil</a:t>
            </a:r>
            <a:endParaRPr lang="en-US" dirty="0"/>
          </a:p>
        </p:txBody>
      </p:sp>
      <p:sp>
        <p:nvSpPr>
          <p:cNvPr id="3" name="Text Placeholder 2"/>
          <p:cNvSpPr>
            <a:spLocks noGrp="1"/>
          </p:cNvSpPr>
          <p:nvPr>
            <p:ph type="body" idx="1"/>
          </p:nvPr>
        </p:nvSpPr>
        <p:spPr/>
        <p:txBody>
          <a:bodyPr/>
          <a:lstStyle/>
          <a:p>
            <a:endParaRPr lang="en-US"/>
          </a:p>
        </p:txBody>
      </p:sp>
      <p:pic>
        <p:nvPicPr>
          <p:cNvPr id="16386" name="Picture 2"/>
          <p:cNvPicPr>
            <a:picLocks noChangeAspect="1" noChangeArrowheads="1"/>
          </p:cNvPicPr>
          <p:nvPr/>
        </p:nvPicPr>
        <p:blipFill>
          <a:blip r:embed="rId2" cstate="print">
            <a:extLst>
              <a:ext uri="{28A0092B-C50C-407E-A947-70E740481C1C}">
                <a14:useLocalDpi xmlns:a14="http://schemas.microsoft.com/office/drawing/2010/main"/>
              </a:ext>
            </a:extLst>
          </a:blip>
          <a:srcRect/>
          <a:stretch>
            <a:fillRect/>
          </a:stretch>
        </p:blipFill>
        <p:spPr bwMode="auto">
          <a:xfrm>
            <a:off x="3145536" y="226314"/>
            <a:ext cx="5693664" cy="4106008"/>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Tree>
    <p:extLst>
      <p:ext uri="{BB962C8B-B14F-4D97-AF65-F5344CB8AC3E}">
        <p14:creationId xmlns:p14="http://schemas.microsoft.com/office/powerpoint/2010/main" val="143346229"/>
      </p:ext>
    </p:extLst>
  </p:cSld>
  <p:clrMapOvr>
    <a:masterClrMapping/>
  </p:clrMapOvr>
  <p:transition/>
  <p:timing>
    <p:tnLst>
      <p:par>
        <p:cTn id="1" dur="indefinite" restart="never" nodeType="tmRoot"/>
      </p:par>
    </p:tnLst>
  </p:timing>
</p:sld>
</file>

<file path=ppt/slides/slide1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itle 3"/>
          <p:cNvSpPr>
            <a:spLocks noGrp="1"/>
          </p:cNvSpPr>
          <p:nvPr>
            <p:ph type="title"/>
          </p:nvPr>
        </p:nvSpPr>
        <p:spPr/>
        <p:txBody>
          <a:bodyPr/>
          <a:lstStyle/>
          <a:p>
            <a:r>
              <a:rPr lang="en-US" dirty="0" smtClean="0"/>
              <a:t>Saudi Arabian Oil Industry</a:t>
            </a:r>
            <a:endParaRPr lang="en-US" dirty="0"/>
          </a:p>
        </p:txBody>
      </p:sp>
      <p:sp>
        <p:nvSpPr>
          <p:cNvPr id="5" name="Content Placeholder 4"/>
          <p:cNvSpPr>
            <a:spLocks noGrp="1"/>
          </p:cNvSpPr>
          <p:nvPr>
            <p:ph idx="1"/>
          </p:nvPr>
        </p:nvSpPr>
        <p:spPr/>
        <p:txBody>
          <a:bodyPr/>
          <a:lstStyle/>
          <a:p>
            <a:r>
              <a:rPr lang="en-US" dirty="0"/>
              <a:t>World's biggest oil exporter - contains 25% of world </a:t>
            </a:r>
            <a:r>
              <a:rPr lang="en-US" dirty="0" smtClean="0"/>
              <a:t>supplies</a:t>
            </a:r>
          </a:p>
          <a:p>
            <a:endParaRPr lang="en-US" dirty="0"/>
          </a:p>
          <a:p>
            <a:r>
              <a:rPr lang="en-US" dirty="0"/>
              <a:t>Oil counts for $63bn exports (out of $67bn</a:t>
            </a:r>
            <a:r>
              <a:rPr lang="en-US" dirty="0" smtClean="0"/>
              <a:t>)</a:t>
            </a:r>
          </a:p>
          <a:p>
            <a:endParaRPr lang="en-US" dirty="0"/>
          </a:p>
          <a:p>
            <a:r>
              <a:rPr lang="en-US" dirty="0"/>
              <a:t>5 giant oil </a:t>
            </a:r>
            <a:r>
              <a:rPr lang="en-US" dirty="0" smtClean="0"/>
              <a:t>fields</a:t>
            </a:r>
          </a:p>
          <a:p>
            <a:endParaRPr lang="en-US" dirty="0"/>
          </a:p>
          <a:p>
            <a:r>
              <a:rPr lang="en-US" dirty="0"/>
              <a:t>10,000-mile pipeline </a:t>
            </a:r>
            <a:r>
              <a:rPr lang="en-US" dirty="0" smtClean="0"/>
              <a:t>network</a:t>
            </a:r>
          </a:p>
          <a:p>
            <a:endParaRPr lang="en-US" dirty="0"/>
          </a:p>
          <a:p>
            <a:r>
              <a:rPr lang="en-US" dirty="0"/>
              <a:t>State-run Aramco produces 95% of oil</a:t>
            </a:r>
          </a:p>
          <a:p>
            <a:pPr marL="0" indent="0">
              <a:buNone/>
            </a:pPr>
            <a:endParaRPr lang="en-US" dirty="0"/>
          </a:p>
        </p:txBody>
      </p:sp>
    </p:spTree>
    <p:extLst>
      <p:ext uri="{BB962C8B-B14F-4D97-AF65-F5344CB8AC3E}">
        <p14:creationId xmlns:p14="http://schemas.microsoft.com/office/powerpoint/2010/main" val="891385177"/>
      </p:ext>
    </p:extLst>
  </p:cSld>
  <p:clrMapOvr>
    <a:masterClrMapping/>
  </p:clrMapOvr>
  <p:transition/>
  <p:timing>
    <p:tnLst>
      <p:par>
        <p:cTn id="1" dur="indefinite" restart="never" nodeType="tmRoot"/>
      </p:par>
    </p:tnLst>
  </p:timing>
</p:sld>
</file>

<file path=ppt/slides/slide1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US"/>
          </a:p>
        </p:txBody>
      </p:sp>
      <p:pic>
        <p:nvPicPr>
          <p:cNvPr id="17410" name="Picture 2"/>
          <p:cNvPicPr>
            <a:picLocks noChangeAspect="1" noChangeArrowheads="1"/>
          </p:cNvPicPr>
          <p:nvPr/>
        </p:nvPicPr>
        <p:blipFill>
          <a:blip r:embed="rId2" cstate="print">
            <a:extLst>
              <a:ext uri="{28A0092B-C50C-407E-A947-70E740481C1C}">
                <a14:useLocalDpi xmlns:a14="http://schemas.microsoft.com/office/drawing/2010/main"/>
              </a:ext>
            </a:extLst>
          </a:blip>
          <a:srcRect/>
          <a:stretch>
            <a:fillRect/>
          </a:stretch>
        </p:blipFill>
        <p:spPr bwMode="auto">
          <a:xfrm>
            <a:off x="571500" y="800100"/>
            <a:ext cx="8001000" cy="52578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Tree>
    <p:extLst>
      <p:ext uri="{BB962C8B-B14F-4D97-AF65-F5344CB8AC3E}">
        <p14:creationId xmlns:p14="http://schemas.microsoft.com/office/powerpoint/2010/main" val="790446204"/>
      </p:ext>
    </p:extLst>
  </p:cSld>
  <p:clrMapOvr>
    <a:masterClrMapping/>
  </p:clrMapOvr>
  <p:transition/>
  <p:timing>
    <p:tnLst>
      <p:par>
        <p:cTn id="1" dur="indefinite" restart="never" nodeType="tmRoot"/>
      </p:par>
    </p:tnLst>
  </p:timing>
</p:sld>
</file>

<file path=ppt/slides/slide1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US"/>
          </a:p>
        </p:txBody>
      </p:sp>
      <p:pic>
        <p:nvPicPr>
          <p:cNvPr id="18434" name="Picture 2"/>
          <p:cNvPicPr>
            <a:picLocks noChangeAspect="1" noChangeArrowheads="1"/>
          </p:cNvPicPr>
          <p:nvPr/>
        </p:nvPicPr>
        <p:blipFill>
          <a:blip r:embed="rId2" cstate="screen">
            <a:extLst>
              <a:ext uri="{28A0092B-C50C-407E-A947-70E740481C1C}">
                <a14:useLocalDpi xmlns:a14="http://schemas.microsoft.com/office/drawing/2010/main"/>
              </a:ext>
            </a:extLst>
          </a:blip>
          <a:srcRect/>
          <a:stretch>
            <a:fillRect/>
          </a:stretch>
        </p:blipFill>
        <p:spPr bwMode="auto">
          <a:xfrm>
            <a:off x="0" y="378692"/>
            <a:ext cx="9144000" cy="6099814"/>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Tree>
    <p:extLst>
      <p:ext uri="{BB962C8B-B14F-4D97-AF65-F5344CB8AC3E}">
        <p14:creationId xmlns:p14="http://schemas.microsoft.com/office/powerpoint/2010/main" val="2179020776"/>
      </p:ext>
    </p:extLst>
  </p:cSld>
  <p:clrMapOvr>
    <a:masterClrMapping/>
  </p:clrMapOvr>
  <p:transition/>
  <p:timing>
    <p:tnLst>
      <p:par>
        <p:cTn id="1" dur="indefinite" restart="never" nodeType="tmRoot"/>
      </p:par>
    </p:tnLst>
  </p:timing>
</p:sld>
</file>

<file path=ppt/slides/slide1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US"/>
          </a:p>
        </p:txBody>
      </p:sp>
      <p:pic>
        <p:nvPicPr>
          <p:cNvPr id="19458" name="Picture 2"/>
          <p:cNvPicPr>
            <a:picLocks noChangeAspect="1" noChangeArrowheads="1"/>
          </p:cNvPicPr>
          <p:nvPr/>
        </p:nvPicPr>
        <p:blipFill>
          <a:blip r:embed="rId2" cstate="print">
            <a:extLst>
              <a:ext uri="{28A0092B-C50C-407E-A947-70E740481C1C}">
                <a14:useLocalDpi xmlns:a14="http://schemas.microsoft.com/office/drawing/2010/main"/>
              </a:ext>
            </a:extLst>
          </a:blip>
          <a:srcRect/>
          <a:stretch>
            <a:fillRect/>
          </a:stretch>
        </p:blipFill>
        <p:spPr bwMode="auto">
          <a:xfrm>
            <a:off x="4963913" y="135255"/>
            <a:ext cx="4022353" cy="2703194"/>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pic>
        <p:nvPicPr>
          <p:cNvPr id="19459" name="Picture 3"/>
          <p:cNvPicPr>
            <a:picLocks noChangeAspect="1" noChangeArrowheads="1"/>
          </p:cNvPicPr>
          <p:nvPr/>
        </p:nvPicPr>
        <p:blipFill>
          <a:blip r:embed="rId3" cstate="print">
            <a:extLst>
              <a:ext uri="{28A0092B-C50C-407E-A947-70E740481C1C}">
                <a14:useLocalDpi xmlns:a14="http://schemas.microsoft.com/office/drawing/2010/main"/>
              </a:ext>
            </a:extLst>
          </a:blip>
          <a:srcRect/>
          <a:stretch>
            <a:fillRect/>
          </a:stretch>
        </p:blipFill>
        <p:spPr bwMode="auto">
          <a:xfrm>
            <a:off x="160604" y="135254"/>
            <a:ext cx="4141064" cy="2703195"/>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pic>
        <p:nvPicPr>
          <p:cNvPr id="19460" name="Picture 4"/>
          <p:cNvPicPr>
            <a:picLocks noChangeAspect="1" noChangeArrowheads="1"/>
          </p:cNvPicPr>
          <p:nvPr/>
        </p:nvPicPr>
        <p:blipFill>
          <a:blip r:embed="rId4" cstate="print">
            <a:extLst>
              <a:ext uri="{28A0092B-C50C-407E-A947-70E740481C1C}">
                <a14:useLocalDpi xmlns:a14="http://schemas.microsoft.com/office/drawing/2010/main"/>
              </a:ext>
            </a:extLst>
          </a:blip>
          <a:srcRect/>
          <a:stretch>
            <a:fillRect/>
          </a:stretch>
        </p:blipFill>
        <p:spPr bwMode="auto">
          <a:xfrm>
            <a:off x="2840927" y="2838450"/>
            <a:ext cx="5857875" cy="39243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Tree>
    <p:extLst>
      <p:ext uri="{BB962C8B-B14F-4D97-AF65-F5344CB8AC3E}">
        <p14:creationId xmlns:p14="http://schemas.microsoft.com/office/powerpoint/2010/main" val="1648162294"/>
      </p:ext>
    </p:extLst>
  </p:cSld>
  <p:clrMapOvr>
    <a:masterClrMapping/>
  </p:clrMapOvr>
  <p:transition/>
  <p:timing>
    <p:tnLst>
      <p:par>
        <p:cTn id="1" dur="indefinite" restart="never" nodeType="tmRoot"/>
      </p:par>
    </p:tnLst>
  </p:timing>
</p:sld>
</file>

<file path=ppt/slides/slide1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US"/>
          </a:p>
        </p:txBody>
      </p:sp>
      <p:pic>
        <p:nvPicPr>
          <p:cNvPr id="21506" name="Picture 2"/>
          <p:cNvPicPr>
            <a:picLocks noChangeAspect="1" noChangeArrowheads="1"/>
          </p:cNvPicPr>
          <p:nvPr/>
        </p:nvPicPr>
        <p:blipFill>
          <a:blip r:embed="rId2" cstate="print">
            <a:extLst>
              <a:ext uri="{28A0092B-C50C-407E-A947-70E740481C1C}">
                <a14:useLocalDpi xmlns:a14="http://schemas.microsoft.com/office/drawing/2010/main"/>
              </a:ext>
            </a:extLst>
          </a:blip>
          <a:srcRect/>
          <a:stretch>
            <a:fillRect/>
          </a:stretch>
        </p:blipFill>
        <p:spPr bwMode="auto">
          <a:xfrm>
            <a:off x="0" y="681404"/>
            <a:ext cx="9144000" cy="5495192"/>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Tree>
    <p:extLst>
      <p:ext uri="{BB962C8B-B14F-4D97-AF65-F5344CB8AC3E}">
        <p14:creationId xmlns:p14="http://schemas.microsoft.com/office/powerpoint/2010/main" val="3154547085"/>
      </p:ext>
    </p:extLst>
  </p:cSld>
  <p:clrMapOvr>
    <a:masterClrMapping/>
  </p:clrMapOvr>
  <p:transition/>
  <p:timing>
    <p:tnLst>
      <p:par>
        <p:cTn id="1" dur="indefinite" restart="never" nodeType="tmRoot"/>
      </p:par>
    </p:tnLst>
  </p:timing>
</p:sld>
</file>

<file path=ppt/slides/slide1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US"/>
          </a:p>
        </p:txBody>
      </p:sp>
      <p:pic>
        <p:nvPicPr>
          <p:cNvPr id="20482" name="Picture 2"/>
          <p:cNvPicPr>
            <a:picLocks noChangeAspect="1" noChangeArrowheads="1"/>
          </p:cNvPicPr>
          <p:nvPr/>
        </p:nvPicPr>
        <p:blipFill>
          <a:blip r:embed="rId2" cstate="screen">
            <a:extLst>
              <a:ext uri="{28A0092B-C50C-407E-A947-70E740481C1C}">
                <a14:useLocalDpi xmlns:a14="http://schemas.microsoft.com/office/drawing/2010/main"/>
              </a:ext>
            </a:extLst>
          </a:blip>
          <a:srcRect/>
          <a:stretch>
            <a:fillRect/>
          </a:stretch>
        </p:blipFill>
        <p:spPr bwMode="auto">
          <a:xfrm>
            <a:off x="0" y="415636"/>
            <a:ext cx="9144000" cy="5958191"/>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Tree>
    <p:extLst>
      <p:ext uri="{BB962C8B-B14F-4D97-AF65-F5344CB8AC3E}">
        <p14:creationId xmlns:p14="http://schemas.microsoft.com/office/powerpoint/2010/main" val="3014243113"/>
      </p:ext>
    </p:extLst>
  </p:cSld>
  <p:clrMapOvr>
    <a:masterClrMapping/>
  </p:clrMapOvr>
  <p:transition/>
  <p:timing>
    <p:tnLst>
      <p:par>
        <p:cTn id="1" dur="indefinite" restart="never" nodeType="tmRoot"/>
      </p:par>
    </p:tnLst>
  </p:timing>
</p:sld>
</file>

<file path=ppt/slides/slide1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Saudi Arabian Poverty</a:t>
            </a:r>
            <a:endParaRPr lang="en-US" dirty="0"/>
          </a:p>
        </p:txBody>
      </p:sp>
      <p:sp>
        <p:nvSpPr>
          <p:cNvPr id="3" name="Text Placeholder 2"/>
          <p:cNvSpPr>
            <a:spLocks noGrp="1"/>
          </p:cNvSpPr>
          <p:nvPr>
            <p:ph type="body" idx="1"/>
          </p:nvPr>
        </p:nvSpPr>
        <p:spPr>
          <a:xfrm>
            <a:off x="713169" y="2632393"/>
            <a:ext cx="7772400" cy="1500187"/>
          </a:xfrm>
        </p:spPr>
        <p:txBody>
          <a:bodyPr/>
          <a:lstStyle/>
          <a:p>
            <a:r>
              <a:rPr lang="en-US" dirty="0" smtClean="0"/>
              <a:t>Poverty does exist in Saudi Arabia too.</a:t>
            </a:r>
            <a:endParaRPr lang="en-US" dirty="0"/>
          </a:p>
        </p:txBody>
      </p:sp>
      <p:pic>
        <p:nvPicPr>
          <p:cNvPr id="23555" name="Picture 3"/>
          <p:cNvPicPr>
            <a:picLocks noChangeAspect="1" noChangeArrowheads="1"/>
          </p:cNvPicPr>
          <p:nvPr/>
        </p:nvPicPr>
        <p:blipFill>
          <a:blip r:embed="rId2" cstate="print">
            <a:extLst>
              <a:ext uri="{28A0092B-C50C-407E-A947-70E740481C1C}">
                <a14:useLocalDpi xmlns:a14="http://schemas.microsoft.com/office/drawing/2010/main"/>
              </a:ext>
            </a:extLst>
          </a:blip>
          <a:srcRect/>
          <a:stretch>
            <a:fillRect/>
          </a:stretch>
        </p:blipFill>
        <p:spPr bwMode="auto">
          <a:xfrm>
            <a:off x="3977640" y="276860"/>
            <a:ext cx="4891151" cy="3382082"/>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Tree>
    <p:extLst>
      <p:ext uri="{BB962C8B-B14F-4D97-AF65-F5344CB8AC3E}">
        <p14:creationId xmlns:p14="http://schemas.microsoft.com/office/powerpoint/2010/main" val="1742042600"/>
      </p:ext>
    </p:extLst>
  </p:cSld>
  <p:clrMapOvr>
    <a:masterClrMapping/>
  </p:clrMapOvr>
  <p:transition/>
  <p:timing>
    <p:tnLst>
      <p:par>
        <p:cTn id="1" dur="indefinite" restart="never" nodeType="tmRoot"/>
      </p:par>
    </p:tnLst>
  </p:timing>
</p:sld>
</file>

<file path=ppt/slides/slide1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Content Placeholder 3"/>
          <p:cNvSpPr>
            <a:spLocks noGrp="1"/>
          </p:cNvSpPr>
          <p:nvPr>
            <p:ph idx="1"/>
          </p:nvPr>
        </p:nvSpPr>
        <p:spPr>
          <a:xfrm>
            <a:off x="3833091" y="219456"/>
            <a:ext cx="5232805" cy="6528499"/>
          </a:xfrm>
        </p:spPr>
        <p:txBody>
          <a:bodyPr/>
          <a:lstStyle/>
          <a:p>
            <a:pPr marL="0" indent="0">
              <a:buNone/>
            </a:pPr>
            <a:r>
              <a:rPr lang="en-US" dirty="0"/>
              <a:t>The poor Al </a:t>
            </a:r>
            <a:r>
              <a:rPr lang="en-US" dirty="0" err="1"/>
              <a:t>Aoud</a:t>
            </a:r>
            <a:r>
              <a:rPr lang="en-US" dirty="0"/>
              <a:t> </a:t>
            </a:r>
            <a:r>
              <a:rPr lang="en-US" dirty="0" smtClean="0"/>
              <a:t>neighborhood </a:t>
            </a:r>
            <a:r>
              <a:rPr lang="en-US" dirty="0"/>
              <a:t>of Riyadh. Poverty is a side of Saudi Arabia the government never used to discuss, but an unprecedented recent visit to </a:t>
            </a:r>
            <a:r>
              <a:rPr lang="en-US" dirty="0" smtClean="0"/>
              <a:t>Riyadh’s </a:t>
            </a:r>
            <a:r>
              <a:rPr lang="en-US" dirty="0"/>
              <a:t>slums by Crown Prince Abdullah sparked debate on how to address the problem. </a:t>
            </a:r>
            <a:endParaRPr lang="en-US" dirty="0" smtClean="0"/>
          </a:p>
          <a:p>
            <a:pPr marL="0" indent="0">
              <a:buNone/>
            </a:pPr>
            <a:endParaRPr lang="en-US" dirty="0" smtClean="0"/>
          </a:p>
          <a:p>
            <a:pPr marL="0" indent="0">
              <a:buNone/>
            </a:pPr>
            <a:r>
              <a:rPr lang="en-US" dirty="0"/>
              <a:t>Saudi Arabia spends more than 4 per cent of its total GDP annually on donations and humanitarian aid that reaches people in more than 110 countries around the globe. At the same time, nearly 30 per cent of its own nationals suffer from poverty. </a:t>
            </a:r>
          </a:p>
        </p:txBody>
      </p:sp>
      <p:pic>
        <p:nvPicPr>
          <p:cNvPr id="24579" name="Picture 3"/>
          <p:cNvPicPr>
            <a:picLocks noChangeAspect="1" noChangeArrowheads="1"/>
          </p:cNvPicPr>
          <p:nvPr/>
        </p:nvPicPr>
        <p:blipFill>
          <a:blip r:embed="rId2" cstate="print">
            <a:extLst>
              <a:ext uri="{28A0092B-C50C-407E-A947-70E740481C1C}">
                <a14:useLocalDpi xmlns:a14="http://schemas.microsoft.com/office/drawing/2010/main"/>
              </a:ext>
            </a:extLst>
          </a:blip>
          <a:srcRect/>
          <a:stretch>
            <a:fillRect/>
          </a:stretch>
        </p:blipFill>
        <p:spPr bwMode="auto">
          <a:xfrm>
            <a:off x="289212" y="240144"/>
            <a:ext cx="3332018" cy="4442691"/>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Tree>
    <p:extLst>
      <p:ext uri="{BB962C8B-B14F-4D97-AF65-F5344CB8AC3E}">
        <p14:creationId xmlns:p14="http://schemas.microsoft.com/office/powerpoint/2010/main" val="1792072371"/>
      </p:ext>
    </p:extLst>
  </p:cSld>
  <p:clrMapOvr>
    <a:masterClrMapping/>
  </p:clrMapOvr>
  <p:transition/>
  <p:timing>
    <p:tnLst>
      <p:par>
        <p:cTn id="1" dur="indefinite" restart="never" nodeType="tmRoot"/>
      </p:par>
    </p:tnLst>
  </p:timing>
</p:sld>
</file>

<file path=ppt/slides/slide1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US"/>
          </a:p>
        </p:txBody>
      </p:sp>
      <p:sp>
        <p:nvSpPr>
          <p:cNvPr id="3" name="Content Placeholder 2"/>
          <p:cNvSpPr>
            <a:spLocks noGrp="1"/>
          </p:cNvSpPr>
          <p:nvPr>
            <p:ph idx="1"/>
          </p:nvPr>
        </p:nvSpPr>
        <p:spPr/>
        <p:txBody>
          <a:bodyPr/>
          <a:lstStyle/>
          <a:p>
            <a:endParaRPr lang="en-US"/>
          </a:p>
        </p:txBody>
      </p:sp>
      <p:pic>
        <p:nvPicPr>
          <p:cNvPr id="25602" name="Picture 2"/>
          <p:cNvPicPr>
            <a:picLocks noChangeAspect="1" noChangeArrowheads="1"/>
          </p:cNvPicPr>
          <p:nvPr/>
        </p:nvPicPr>
        <p:blipFill>
          <a:blip r:embed="rId2" cstate="print">
            <a:extLst>
              <a:ext uri="{28A0092B-C50C-407E-A947-70E740481C1C}">
                <a14:useLocalDpi xmlns:a14="http://schemas.microsoft.com/office/drawing/2010/main"/>
              </a:ext>
            </a:extLst>
          </a:blip>
          <a:srcRect/>
          <a:stretch>
            <a:fillRect/>
          </a:stretch>
        </p:blipFill>
        <p:spPr bwMode="auto">
          <a:xfrm>
            <a:off x="0" y="131164"/>
            <a:ext cx="9144000" cy="6595672"/>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Tree>
    <p:extLst>
      <p:ext uri="{BB962C8B-B14F-4D97-AF65-F5344CB8AC3E}">
        <p14:creationId xmlns:p14="http://schemas.microsoft.com/office/powerpoint/2010/main" val="134867432"/>
      </p:ext>
    </p:extLst>
  </p:cSld>
  <p:clrMapOvr>
    <a:masterClrMapping/>
  </p:clrMapOvr>
  <p:transition/>
  <p:timing>
    <p:tnLst>
      <p:par>
        <p:cTn id="1" dur="indefinite" restart="never" nodeType="tmRoot"/>
      </p:par>
    </p:tnLst>
  </p:timing>
</p:sld>
</file>

<file path=ppt/slides/slide1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US"/>
          </a:p>
        </p:txBody>
      </p:sp>
      <p:sp>
        <p:nvSpPr>
          <p:cNvPr id="3" name="Content Placeholder 2"/>
          <p:cNvSpPr>
            <a:spLocks noGrp="1"/>
          </p:cNvSpPr>
          <p:nvPr>
            <p:ph idx="1"/>
          </p:nvPr>
        </p:nvSpPr>
        <p:spPr/>
        <p:txBody>
          <a:bodyPr/>
          <a:lstStyle/>
          <a:p>
            <a:endParaRPr lang="en-US"/>
          </a:p>
        </p:txBody>
      </p:sp>
      <p:pic>
        <p:nvPicPr>
          <p:cNvPr id="26626" name="Picture 2"/>
          <p:cNvPicPr>
            <a:picLocks noChangeAspect="1" noChangeArrowheads="1"/>
          </p:cNvPicPr>
          <p:nvPr/>
        </p:nvPicPr>
        <p:blipFill>
          <a:blip r:embed="rId2" cstate="print">
            <a:extLst>
              <a:ext uri="{28A0092B-C50C-407E-A947-70E740481C1C}">
                <a14:useLocalDpi xmlns:a14="http://schemas.microsoft.com/office/drawing/2010/main"/>
              </a:ext>
            </a:extLst>
          </a:blip>
          <a:srcRect/>
          <a:stretch>
            <a:fillRect/>
          </a:stretch>
        </p:blipFill>
        <p:spPr bwMode="auto">
          <a:xfrm>
            <a:off x="0" y="526143"/>
            <a:ext cx="9144000" cy="5805714"/>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Tree>
    <p:extLst>
      <p:ext uri="{BB962C8B-B14F-4D97-AF65-F5344CB8AC3E}">
        <p14:creationId xmlns:p14="http://schemas.microsoft.com/office/powerpoint/2010/main" val="1274684277"/>
      </p:ext>
    </p:extLst>
  </p:cSld>
  <p:clrMapOvr>
    <a:masterClrMapping/>
  </p:clrMapOvr>
  <p:transition/>
  <p:timing>
    <p:tnLst>
      <p:par>
        <p:cTn id="1" dur="indefinite" restart="never" nodeType="tmRoot"/>
      </p:par>
    </p:tnLst>
  </p:timing>
</p:sld>
</file>

<file path=ppt/slides/slide1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US"/>
          </a:p>
        </p:txBody>
      </p:sp>
      <p:sp>
        <p:nvSpPr>
          <p:cNvPr id="3" name="Content Placeholder 2"/>
          <p:cNvSpPr>
            <a:spLocks noGrp="1"/>
          </p:cNvSpPr>
          <p:nvPr>
            <p:ph idx="1"/>
          </p:nvPr>
        </p:nvSpPr>
        <p:spPr/>
        <p:txBody>
          <a:bodyPr/>
          <a:lstStyle/>
          <a:p>
            <a:endParaRPr lang="en-US" dirty="0"/>
          </a:p>
        </p:txBody>
      </p:sp>
      <p:pic>
        <p:nvPicPr>
          <p:cNvPr id="27650" name="Picture 2"/>
          <p:cNvPicPr>
            <a:picLocks noChangeAspect="1" noChangeArrowheads="1"/>
          </p:cNvPicPr>
          <p:nvPr/>
        </p:nvPicPr>
        <p:blipFill>
          <a:blip r:embed="rId2" cstate="print">
            <a:extLst>
              <a:ext uri="{28A0092B-C50C-407E-A947-70E740481C1C}">
                <a14:useLocalDpi xmlns:a14="http://schemas.microsoft.com/office/drawing/2010/main"/>
              </a:ext>
            </a:extLst>
          </a:blip>
          <a:srcRect/>
          <a:stretch>
            <a:fillRect/>
          </a:stretch>
        </p:blipFill>
        <p:spPr bwMode="auto">
          <a:xfrm>
            <a:off x="0" y="5316"/>
            <a:ext cx="9144000" cy="6847368"/>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Tree>
    <p:extLst>
      <p:ext uri="{BB962C8B-B14F-4D97-AF65-F5344CB8AC3E}">
        <p14:creationId xmlns:p14="http://schemas.microsoft.com/office/powerpoint/2010/main" val="86660624"/>
      </p:ext>
    </p:extLst>
  </p:cSld>
  <p:clrMapOvr>
    <a:masterClrMapping/>
  </p:clrMapOvr>
  <p:transition/>
  <p:timing>
    <p:tnLst>
      <p:par>
        <p:cTn id="1" dur="indefinite" restart="never" nodeType="tmRoot"/>
      </p:par>
    </p:tnLst>
  </p:timing>
</p:sld>
</file>

<file path=ppt/slides/slide1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Saudi Agriculture</a:t>
            </a:r>
            <a:endParaRPr lang="en-US" dirty="0"/>
          </a:p>
        </p:txBody>
      </p:sp>
      <p:sp>
        <p:nvSpPr>
          <p:cNvPr id="3" name="Text Placeholder 2"/>
          <p:cNvSpPr>
            <a:spLocks noGrp="1"/>
          </p:cNvSpPr>
          <p:nvPr>
            <p:ph type="body" idx="1"/>
          </p:nvPr>
        </p:nvSpPr>
        <p:spPr/>
        <p:txBody>
          <a:bodyPr/>
          <a:lstStyle/>
          <a:p>
            <a:r>
              <a:rPr lang="en-US" dirty="0" smtClean="0"/>
              <a:t>Irrigation is important</a:t>
            </a:r>
            <a:endParaRPr lang="en-US" dirty="0"/>
          </a:p>
        </p:txBody>
      </p:sp>
      <p:pic>
        <p:nvPicPr>
          <p:cNvPr id="28674" name="Picture 2"/>
          <p:cNvPicPr>
            <a:picLocks noChangeAspect="1" noChangeArrowheads="1"/>
          </p:cNvPicPr>
          <p:nvPr/>
        </p:nvPicPr>
        <p:blipFill>
          <a:blip r:embed="rId2" cstate="print">
            <a:extLst>
              <a:ext uri="{28A0092B-C50C-407E-A947-70E740481C1C}">
                <a14:useLocalDpi xmlns:a14="http://schemas.microsoft.com/office/drawing/2010/main"/>
              </a:ext>
            </a:extLst>
          </a:blip>
          <a:srcRect/>
          <a:stretch>
            <a:fillRect/>
          </a:stretch>
        </p:blipFill>
        <p:spPr bwMode="auto">
          <a:xfrm>
            <a:off x="3282695" y="248412"/>
            <a:ext cx="5556123" cy="3620531"/>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Tree>
    <p:extLst>
      <p:ext uri="{BB962C8B-B14F-4D97-AF65-F5344CB8AC3E}">
        <p14:creationId xmlns:p14="http://schemas.microsoft.com/office/powerpoint/2010/main" val="2416972538"/>
      </p:ext>
    </p:extLst>
  </p:cSld>
  <p:clrMapOvr>
    <a:masterClrMapping/>
  </p:clrMapOvr>
  <p:transition/>
  <p:timing>
    <p:tnLst>
      <p:par>
        <p:cTn id="1" dur="indefinite" restart="never" nodeType="tmRoot"/>
      </p:par>
    </p:tnLst>
  </p:timing>
</p:sld>
</file>

<file path=ppt/slides/slide1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US"/>
          </a:p>
        </p:txBody>
      </p:sp>
      <p:sp>
        <p:nvSpPr>
          <p:cNvPr id="3" name="Text Placeholder 2"/>
          <p:cNvSpPr>
            <a:spLocks noGrp="1"/>
          </p:cNvSpPr>
          <p:nvPr>
            <p:ph type="body" idx="1"/>
          </p:nvPr>
        </p:nvSpPr>
        <p:spPr/>
        <p:txBody>
          <a:bodyPr/>
          <a:lstStyle/>
          <a:p>
            <a:endParaRPr lang="en-US"/>
          </a:p>
        </p:txBody>
      </p:sp>
      <p:pic>
        <p:nvPicPr>
          <p:cNvPr id="34818" name="Picture 2"/>
          <p:cNvPicPr>
            <a:picLocks noChangeAspect="1" noChangeArrowheads="1"/>
          </p:cNvPicPr>
          <p:nvPr/>
        </p:nvPicPr>
        <p:blipFill>
          <a:blip r:embed="rId2" cstate="print">
            <a:extLst>
              <a:ext uri="{28A0092B-C50C-407E-A947-70E740481C1C}">
                <a14:useLocalDpi xmlns:a14="http://schemas.microsoft.com/office/drawing/2010/main"/>
              </a:ext>
            </a:extLst>
          </a:blip>
          <a:srcRect/>
          <a:stretch>
            <a:fillRect/>
          </a:stretch>
        </p:blipFill>
        <p:spPr bwMode="auto">
          <a:xfrm>
            <a:off x="2252663" y="11113"/>
            <a:ext cx="4638675" cy="6834187"/>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Tree>
    <p:extLst>
      <p:ext uri="{BB962C8B-B14F-4D97-AF65-F5344CB8AC3E}">
        <p14:creationId xmlns:p14="http://schemas.microsoft.com/office/powerpoint/2010/main" val="3349971837"/>
      </p:ext>
    </p:extLst>
  </p:cSld>
  <p:clrMapOvr>
    <a:masterClrMapping/>
  </p:clrMapOvr>
  <p:transition/>
  <p:timing>
    <p:tnLst>
      <p:par>
        <p:cTn id="1" dur="indefinite" restart="never" nodeType="tmRoot"/>
      </p:par>
    </p:tnLst>
  </p:timing>
</p:sld>
</file>

<file path=ppt/slides/slide1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2624328" y="237744"/>
            <a:ext cx="6395847" cy="6446520"/>
          </a:xfrm>
        </p:spPr>
        <p:txBody>
          <a:bodyPr/>
          <a:lstStyle/>
          <a:p>
            <a:r>
              <a:rPr lang="en-US" sz="2000" b="1" dirty="0"/>
              <a:t>For centuries, the area known as Al-</a:t>
            </a:r>
            <a:r>
              <a:rPr lang="en-US" sz="2000" b="1" dirty="0" err="1"/>
              <a:t>Kharj</a:t>
            </a:r>
            <a:r>
              <a:rPr lang="en-US" sz="2000" b="1" dirty="0"/>
              <a:t>, which is located about 50 miles south of Riyadh, has stood out. In stark contrast to the vast </a:t>
            </a:r>
            <a:r>
              <a:rPr lang="en-US" sz="2000" b="1" dirty="0" err="1"/>
              <a:t>desertland</a:t>
            </a:r>
            <a:r>
              <a:rPr lang="en-US" sz="2000" b="1" dirty="0"/>
              <a:t> that surrounds it, the </a:t>
            </a:r>
            <a:r>
              <a:rPr lang="en-US" sz="2000" b="1" dirty="0" err="1"/>
              <a:t>Dahna</a:t>
            </a:r>
            <a:r>
              <a:rPr lang="en-US" sz="2000" b="1" dirty="0"/>
              <a:t> with its reddish sand to the north, and to the southeast, the Rub Al-Khali, the largest sand desert in the world, Al-</a:t>
            </a:r>
            <a:r>
              <a:rPr lang="en-US" sz="2000" b="1" dirty="0" err="1"/>
              <a:t>Kharj's</a:t>
            </a:r>
            <a:r>
              <a:rPr lang="en-US" sz="2000" b="1" dirty="0"/>
              <a:t> small verdant farms and groves of date palm trees have flourished in fertile soil. Today, this oasis has become a modern center for agriculture and related industries</a:t>
            </a:r>
            <a:r>
              <a:rPr lang="en-US" sz="2000" b="1" dirty="0" smtClean="0"/>
              <a:t>.</a:t>
            </a:r>
          </a:p>
          <a:p>
            <a:endParaRPr lang="en-US" sz="2000" b="1" dirty="0"/>
          </a:p>
          <a:p>
            <a:r>
              <a:rPr lang="en-US" sz="2000" b="1" dirty="0" smtClean="0"/>
              <a:t>Al-</a:t>
            </a:r>
            <a:r>
              <a:rPr lang="en-US" sz="2000" b="1" dirty="0" err="1" smtClean="0"/>
              <a:t>Kharj's</a:t>
            </a:r>
            <a:r>
              <a:rPr lang="en-US" sz="2000" b="1" dirty="0" smtClean="0"/>
              <a:t> </a:t>
            </a:r>
            <a:r>
              <a:rPr lang="en-US" sz="2000" b="1" dirty="0"/>
              <a:t>secret and its promise lie in its abundant fresh water supply. For thousands of years, several deep ponds and a network of natural aquifers have been continuously fed by three major </a:t>
            </a:r>
            <a:r>
              <a:rPr lang="en-US" sz="2000" b="1" dirty="0" err="1"/>
              <a:t>wadis</a:t>
            </a:r>
            <a:r>
              <a:rPr lang="en-US" sz="2000" b="1" dirty="0"/>
              <a:t> - </a:t>
            </a:r>
            <a:r>
              <a:rPr lang="en-US" sz="2000" b="1" dirty="0" err="1"/>
              <a:t>Wadi</a:t>
            </a:r>
            <a:r>
              <a:rPr lang="en-US" sz="2000" b="1" dirty="0"/>
              <a:t> </a:t>
            </a:r>
            <a:r>
              <a:rPr lang="en-US" sz="2000" b="1" dirty="0" err="1"/>
              <a:t>Sahba</a:t>
            </a:r>
            <a:r>
              <a:rPr lang="en-US" sz="2000" b="1" dirty="0"/>
              <a:t>, </a:t>
            </a:r>
            <a:r>
              <a:rPr lang="en-US" sz="2000" b="1" dirty="0" err="1"/>
              <a:t>Wadi</a:t>
            </a:r>
            <a:r>
              <a:rPr lang="en-US" sz="2000" b="1" dirty="0"/>
              <a:t> </a:t>
            </a:r>
            <a:r>
              <a:rPr lang="en-US" sz="2000" b="1" dirty="0" err="1"/>
              <a:t>Hanifah</a:t>
            </a:r>
            <a:r>
              <a:rPr lang="en-US" sz="2000" b="1" dirty="0"/>
              <a:t> and </a:t>
            </a:r>
            <a:r>
              <a:rPr lang="en-US" sz="2000" b="1" dirty="0" err="1"/>
              <a:t>Wadi</a:t>
            </a:r>
            <a:r>
              <a:rPr lang="en-US" sz="2000" b="1" dirty="0"/>
              <a:t> </a:t>
            </a:r>
            <a:r>
              <a:rPr lang="en-US" sz="2000" b="1" dirty="0" err="1"/>
              <a:t>Nisah</a:t>
            </a:r>
            <a:r>
              <a:rPr lang="en-US" sz="2000" b="1" dirty="0"/>
              <a:t> - and several smaller ones, which drain rainwater from the </a:t>
            </a:r>
            <a:r>
              <a:rPr lang="en-US" sz="2000" b="1" dirty="0" err="1"/>
              <a:t>Tuwaiq</a:t>
            </a:r>
            <a:r>
              <a:rPr lang="en-US" sz="2000" b="1" dirty="0"/>
              <a:t> escarpment to the west. </a:t>
            </a:r>
          </a:p>
        </p:txBody>
      </p:sp>
    </p:spTree>
    <p:extLst>
      <p:ext uri="{BB962C8B-B14F-4D97-AF65-F5344CB8AC3E}">
        <p14:creationId xmlns:p14="http://schemas.microsoft.com/office/powerpoint/2010/main" val="97625328"/>
      </p:ext>
    </p:extLst>
  </p:cSld>
  <p:clrMapOvr>
    <a:masterClrMapping/>
  </p:clrMapOvr>
  <p:transition/>
  <p:timing>
    <p:tnLst>
      <p:par>
        <p:cTn id="1" dur="indefinite" restart="never" nodeType="tmRoot"/>
      </p:par>
    </p:tnLst>
  </p:timing>
</p:sld>
</file>

<file path=ppt/slides/slide1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1746" name="Picture 2"/>
          <p:cNvPicPr>
            <a:picLocks noChangeAspect="1" noChangeArrowheads="1"/>
          </p:cNvPicPr>
          <p:nvPr/>
        </p:nvPicPr>
        <p:blipFill>
          <a:blip r:embed="rId2" cstate="print">
            <a:extLst>
              <a:ext uri="{28A0092B-C50C-407E-A947-70E740481C1C}">
                <a14:useLocalDpi xmlns:a14="http://schemas.microsoft.com/office/drawing/2010/main"/>
              </a:ext>
            </a:extLst>
          </a:blip>
          <a:srcRect/>
          <a:stretch>
            <a:fillRect/>
          </a:stretch>
        </p:blipFill>
        <p:spPr bwMode="auto">
          <a:xfrm>
            <a:off x="443990" y="0"/>
            <a:ext cx="8256018" cy="6857999"/>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Tree>
    <p:extLst>
      <p:ext uri="{BB962C8B-B14F-4D97-AF65-F5344CB8AC3E}">
        <p14:creationId xmlns:p14="http://schemas.microsoft.com/office/powerpoint/2010/main" val="777248469"/>
      </p:ext>
    </p:extLst>
  </p:cSld>
  <p:clrMapOvr>
    <a:masterClrMapping/>
  </p:clrMapOvr>
  <p:transition/>
  <p:timing>
    <p:tnLst>
      <p:par>
        <p:cTn id="1" dur="indefinite" restart="never" nodeType="tmRoot"/>
      </p:par>
    </p:tnLst>
  </p:timing>
</p:sld>
</file>

<file path=ppt/slides/slide1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9698" name="Picture 2"/>
          <p:cNvPicPr>
            <a:picLocks noChangeAspect="1" noChangeArrowheads="1"/>
          </p:cNvPicPr>
          <p:nvPr/>
        </p:nvPicPr>
        <p:blipFill>
          <a:blip r:embed="rId2" cstate="print">
            <a:extLst>
              <a:ext uri="{28A0092B-C50C-407E-A947-70E740481C1C}">
                <a14:useLocalDpi xmlns:a14="http://schemas.microsoft.com/office/drawing/2010/main"/>
              </a:ext>
            </a:extLst>
          </a:blip>
          <a:srcRect/>
          <a:stretch>
            <a:fillRect/>
          </a:stretch>
        </p:blipFill>
        <p:spPr bwMode="auto">
          <a:xfrm>
            <a:off x="1029853" y="0"/>
            <a:ext cx="6858000" cy="68580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
        <p:nvSpPr>
          <p:cNvPr id="2" name="Title 1"/>
          <p:cNvSpPr>
            <a:spLocks noGrp="1"/>
          </p:cNvSpPr>
          <p:nvPr>
            <p:ph type="title"/>
          </p:nvPr>
        </p:nvSpPr>
        <p:spPr>
          <a:xfrm>
            <a:off x="308696" y="5715000"/>
            <a:ext cx="8226425" cy="1143000"/>
          </a:xfrm>
        </p:spPr>
        <p:txBody>
          <a:bodyPr/>
          <a:lstStyle/>
          <a:p>
            <a:pPr algn="ctr"/>
            <a:r>
              <a:rPr lang="en-US" dirty="0" smtClean="0"/>
              <a:t>Irrigation Pattern</a:t>
            </a:r>
            <a:endParaRPr lang="en-US" dirty="0"/>
          </a:p>
        </p:txBody>
      </p:sp>
    </p:spTree>
    <p:extLst>
      <p:ext uri="{BB962C8B-B14F-4D97-AF65-F5344CB8AC3E}">
        <p14:creationId xmlns:p14="http://schemas.microsoft.com/office/powerpoint/2010/main" val="3405969743"/>
      </p:ext>
    </p:extLst>
  </p:cSld>
  <p:clrMapOvr>
    <a:masterClrMapping/>
  </p:clrMapOvr>
  <p:transition/>
  <p:timing>
    <p:tnLst>
      <p:par>
        <p:cTn id="1" dur="indefinite" restart="never" nodeType="tmRoot"/>
      </p:par>
    </p:tnLst>
  </p:timing>
</p:sld>
</file>

<file path=ppt/slides/slide1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US"/>
          </a:p>
        </p:txBody>
      </p:sp>
      <p:pic>
        <p:nvPicPr>
          <p:cNvPr id="30722" name="Picture 2"/>
          <p:cNvPicPr>
            <a:picLocks noChangeAspect="1" noChangeArrowheads="1"/>
          </p:cNvPicPr>
          <p:nvPr/>
        </p:nvPicPr>
        <p:blipFill>
          <a:blip r:embed="rId2" cstate="print">
            <a:extLst>
              <a:ext uri="{28A0092B-C50C-407E-A947-70E740481C1C}">
                <a14:useLocalDpi xmlns:a14="http://schemas.microsoft.com/office/drawing/2010/main"/>
              </a:ext>
            </a:extLst>
          </a:blip>
          <a:srcRect/>
          <a:stretch>
            <a:fillRect/>
          </a:stretch>
        </p:blipFill>
        <p:spPr bwMode="auto">
          <a:xfrm>
            <a:off x="0" y="609600"/>
            <a:ext cx="9144000" cy="5638801"/>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Tree>
    <p:extLst>
      <p:ext uri="{BB962C8B-B14F-4D97-AF65-F5344CB8AC3E}">
        <p14:creationId xmlns:p14="http://schemas.microsoft.com/office/powerpoint/2010/main" val="2674038342"/>
      </p:ext>
    </p:extLst>
  </p:cSld>
  <p:clrMapOvr>
    <a:masterClrMapping/>
  </p:clrMapOvr>
  <p:transition/>
  <p:timing>
    <p:tnLst>
      <p:par>
        <p:cTn id="1" dur="indefinite" restart="never" nodeType="tmRoot"/>
      </p:par>
    </p:tnLst>
  </p:timing>
</p:sld>
</file>

<file path=ppt/slides/slide1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US"/>
          </a:p>
        </p:txBody>
      </p:sp>
      <p:pic>
        <p:nvPicPr>
          <p:cNvPr id="32771" name="Picture 3"/>
          <p:cNvPicPr>
            <a:picLocks noChangeAspect="1" noChangeArrowheads="1"/>
          </p:cNvPicPr>
          <p:nvPr/>
        </p:nvPicPr>
        <p:blipFill>
          <a:blip r:embed="rId2" cstate="print">
            <a:extLst>
              <a:ext uri="{28A0092B-C50C-407E-A947-70E740481C1C}">
                <a14:useLocalDpi xmlns:a14="http://schemas.microsoft.com/office/drawing/2010/main"/>
              </a:ext>
            </a:extLst>
          </a:blip>
          <a:srcRect/>
          <a:stretch>
            <a:fillRect/>
          </a:stretch>
        </p:blipFill>
        <p:spPr bwMode="auto">
          <a:xfrm>
            <a:off x="237590" y="0"/>
            <a:ext cx="8668820" cy="68580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Tree>
    <p:extLst>
      <p:ext uri="{BB962C8B-B14F-4D97-AF65-F5344CB8AC3E}">
        <p14:creationId xmlns:p14="http://schemas.microsoft.com/office/powerpoint/2010/main" val="167694193"/>
      </p:ext>
    </p:extLst>
  </p:cSld>
  <p:clrMapOvr>
    <a:masterClrMapping/>
  </p:clrMapOvr>
  <p:transition/>
  <p:timing>
    <p:tnLst>
      <p:par>
        <p:cTn id="1" dur="indefinite" restart="never" nodeType="tmRoot"/>
      </p:par>
    </p:tnLst>
  </p:timing>
</p:sld>
</file>

<file path=ppt/slides/slide12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US"/>
          </a:p>
        </p:txBody>
      </p:sp>
      <p:pic>
        <p:nvPicPr>
          <p:cNvPr id="33794" name="Picture 2"/>
          <p:cNvPicPr>
            <a:picLocks noChangeAspect="1" noChangeArrowheads="1"/>
          </p:cNvPicPr>
          <p:nvPr/>
        </p:nvPicPr>
        <p:blipFill>
          <a:blip r:embed="rId2" cstate="screen">
            <a:extLst>
              <a:ext uri="{28A0092B-C50C-407E-A947-70E740481C1C}">
                <a14:useLocalDpi xmlns:a14="http://schemas.microsoft.com/office/drawing/2010/main"/>
              </a:ext>
            </a:extLst>
          </a:blip>
          <a:srcRect/>
          <a:stretch>
            <a:fillRect/>
          </a:stretch>
        </p:blipFill>
        <p:spPr bwMode="auto">
          <a:xfrm>
            <a:off x="0" y="360218"/>
            <a:ext cx="9143999" cy="6047957"/>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Tree>
    <p:extLst>
      <p:ext uri="{BB962C8B-B14F-4D97-AF65-F5344CB8AC3E}">
        <p14:creationId xmlns:p14="http://schemas.microsoft.com/office/powerpoint/2010/main" val="4220853768"/>
      </p:ext>
    </p:extLst>
  </p:cSld>
  <p:clrMapOvr>
    <a:masterClrMapping/>
  </p:clrMapOvr>
  <p:transition/>
  <p:timing>
    <p:tnLst>
      <p:par>
        <p:cTn id="1" dur="indefinite" restart="never" nodeType="tmRoot"/>
      </p:par>
    </p:tnLst>
  </p:timing>
</p:sld>
</file>

<file path=ppt/slides/slide12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Saudi </a:t>
            </a:r>
            <a:r>
              <a:rPr lang="en-US" dirty="0" err="1" smtClean="0"/>
              <a:t>arabian</a:t>
            </a:r>
            <a:r>
              <a:rPr lang="en-US" dirty="0" smtClean="0"/>
              <a:t> archaeology</a:t>
            </a:r>
            <a:endParaRPr lang="en-US" dirty="0"/>
          </a:p>
        </p:txBody>
      </p:sp>
      <p:sp>
        <p:nvSpPr>
          <p:cNvPr id="3" name="Text Placeholder 2"/>
          <p:cNvSpPr>
            <a:spLocks noGrp="1"/>
          </p:cNvSpPr>
          <p:nvPr>
            <p:ph type="body" idx="1"/>
          </p:nvPr>
        </p:nvSpPr>
        <p:spPr/>
        <p:txBody>
          <a:bodyPr/>
          <a:lstStyle/>
          <a:p>
            <a:endParaRPr lang="en-US"/>
          </a:p>
        </p:txBody>
      </p:sp>
    </p:spTree>
  </p:cSld>
  <p:clrMapOvr>
    <a:masterClrMapping/>
  </p:clrMapOvr>
  <p:transition/>
</p:sld>
</file>

<file path=ppt/slides/slide13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itle 3"/>
          <p:cNvSpPr>
            <a:spLocks noGrp="1"/>
          </p:cNvSpPr>
          <p:nvPr>
            <p:ph type="title"/>
          </p:nvPr>
        </p:nvSpPr>
        <p:spPr>
          <a:xfrm>
            <a:off x="417513" y="0"/>
            <a:ext cx="8226425" cy="647700"/>
          </a:xfrm>
        </p:spPr>
        <p:txBody>
          <a:bodyPr/>
          <a:lstStyle/>
          <a:p>
            <a:r>
              <a:rPr lang="en-US" dirty="0" err="1" smtClean="0"/>
              <a:t>Petroglyph</a:t>
            </a:r>
            <a:r>
              <a:rPr lang="en-US" dirty="0" smtClean="0"/>
              <a:t> at </a:t>
            </a:r>
            <a:r>
              <a:rPr lang="en-US" dirty="0" err="1" smtClean="0"/>
              <a:t>Bir</a:t>
            </a:r>
            <a:r>
              <a:rPr lang="en-US" dirty="0" smtClean="0"/>
              <a:t> </a:t>
            </a:r>
            <a:r>
              <a:rPr lang="en-US" dirty="0" err="1" smtClean="0"/>
              <a:t>Hima</a:t>
            </a:r>
            <a:r>
              <a:rPr lang="en-US" dirty="0" smtClean="0"/>
              <a:t> in Saudi Arabia</a:t>
            </a:r>
            <a:endParaRPr lang="en-US" dirty="0"/>
          </a:p>
        </p:txBody>
      </p:sp>
      <p:pic>
        <p:nvPicPr>
          <p:cNvPr id="1026" name="Picture 2"/>
          <p:cNvPicPr>
            <a:picLocks noChangeAspect="1" noChangeArrowheads="1"/>
          </p:cNvPicPr>
          <p:nvPr/>
        </p:nvPicPr>
        <p:blipFill>
          <a:blip r:embed="rId2" cstate="print"/>
          <a:srcRect/>
          <a:stretch>
            <a:fillRect/>
          </a:stretch>
        </p:blipFill>
        <p:spPr bwMode="auto">
          <a:xfrm>
            <a:off x="0" y="765811"/>
            <a:ext cx="9144000" cy="6092190"/>
          </a:xfrm>
          <a:prstGeom prst="rect">
            <a:avLst/>
          </a:prstGeom>
          <a:noFill/>
          <a:ln w="9525">
            <a:noFill/>
            <a:miter lim="800000"/>
            <a:headEnd/>
            <a:tailEnd/>
          </a:ln>
        </p:spPr>
      </p:pic>
    </p:spTree>
  </p:cSld>
  <p:clrMapOvr>
    <a:masterClrMapping/>
  </p:clrMapOvr>
  <p:transition/>
</p:sld>
</file>

<file path=ppt/slides/slide13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81013" y="0"/>
            <a:ext cx="8226425" cy="736600"/>
          </a:xfrm>
        </p:spPr>
        <p:txBody>
          <a:bodyPr/>
          <a:lstStyle/>
          <a:p>
            <a:r>
              <a:rPr lang="en-US" dirty="0" smtClean="0"/>
              <a:t>The ruins of the </a:t>
            </a:r>
            <a:r>
              <a:rPr lang="en-US" dirty="0" smtClean="0">
                <a:hlinkClick r:id="rId2"/>
              </a:rPr>
              <a:t>ancient city</a:t>
            </a:r>
            <a:r>
              <a:rPr lang="en-US" dirty="0" smtClean="0"/>
              <a:t> of </a:t>
            </a:r>
            <a:r>
              <a:rPr lang="en-US" i="1" dirty="0" err="1" smtClean="0"/>
              <a:t>Adummatu</a:t>
            </a:r>
            <a:endParaRPr lang="en-US" dirty="0"/>
          </a:p>
        </p:txBody>
      </p:sp>
      <p:pic>
        <p:nvPicPr>
          <p:cNvPr id="2050" name="Picture 2"/>
          <p:cNvPicPr>
            <a:picLocks noChangeAspect="1" noChangeArrowheads="1"/>
          </p:cNvPicPr>
          <p:nvPr/>
        </p:nvPicPr>
        <p:blipFill>
          <a:blip r:embed="rId3" cstate="print"/>
          <a:srcRect/>
          <a:stretch>
            <a:fillRect/>
          </a:stretch>
        </p:blipFill>
        <p:spPr bwMode="auto">
          <a:xfrm>
            <a:off x="0" y="762001"/>
            <a:ext cx="9144000" cy="6096000"/>
          </a:xfrm>
          <a:prstGeom prst="rect">
            <a:avLst/>
          </a:prstGeom>
          <a:noFill/>
          <a:ln w="9525">
            <a:noFill/>
            <a:miter lim="800000"/>
            <a:headEnd/>
            <a:tailEnd/>
          </a:ln>
        </p:spPr>
      </p:pic>
    </p:spTree>
  </p:cSld>
  <p:clrMapOvr>
    <a:masterClrMapping/>
  </p:clrMapOvr>
  <p:transition/>
</p:sld>
</file>

<file path=ppt/slides/slide13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55613" y="274638"/>
            <a:ext cx="8226425" cy="614362"/>
          </a:xfrm>
        </p:spPr>
        <p:txBody>
          <a:bodyPr/>
          <a:lstStyle/>
          <a:p>
            <a:r>
              <a:rPr lang="en-US" dirty="0" smtClean="0"/>
              <a:t>Inside view of </a:t>
            </a:r>
            <a:r>
              <a:rPr lang="en-US" dirty="0" err="1" smtClean="0"/>
              <a:t>Mard</a:t>
            </a:r>
            <a:r>
              <a:rPr lang="en-US" dirty="0" smtClean="0"/>
              <a:t> Castle</a:t>
            </a:r>
            <a:endParaRPr lang="en-US" dirty="0"/>
          </a:p>
        </p:txBody>
      </p:sp>
      <p:pic>
        <p:nvPicPr>
          <p:cNvPr id="3074" name="Picture 2"/>
          <p:cNvPicPr>
            <a:picLocks noChangeAspect="1" noChangeArrowheads="1"/>
          </p:cNvPicPr>
          <p:nvPr/>
        </p:nvPicPr>
        <p:blipFill>
          <a:blip r:embed="rId2" cstate="print"/>
          <a:srcRect/>
          <a:stretch>
            <a:fillRect/>
          </a:stretch>
        </p:blipFill>
        <p:spPr bwMode="auto">
          <a:xfrm>
            <a:off x="0" y="1103630"/>
            <a:ext cx="9144000" cy="5132071"/>
          </a:xfrm>
          <a:prstGeom prst="rect">
            <a:avLst/>
          </a:prstGeom>
          <a:noFill/>
          <a:ln w="9525">
            <a:noFill/>
            <a:miter lim="800000"/>
            <a:headEnd/>
            <a:tailEnd/>
          </a:ln>
        </p:spPr>
      </p:pic>
    </p:spTree>
  </p:cSld>
  <p:clrMapOvr>
    <a:masterClrMapping/>
  </p:clrMapOvr>
  <p:transition/>
</p:sld>
</file>

<file path=ppt/slides/slide13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0" y="0"/>
            <a:ext cx="9144000" cy="571500"/>
          </a:xfrm>
        </p:spPr>
        <p:txBody>
          <a:bodyPr/>
          <a:lstStyle/>
          <a:p>
            <a:r>
              <a:rPr lang="it-IT" sz="2800" dirty="0" smtClean="0"/>
              <a:t>Omar Mosque and Al Dar'i Quarter in Dumat Al-Jandal.</a:t>
            </a:r>
            <a:endParaRPr lang="en-US" sz="2800" dirty="0"/>
          </a:p>
        </p:txBody>
      </p:sp>
      <p:pic>
        <p:nvPicPr>
          <p:cNvPr id="4098" name="Picture 2"/>
          <p:cNvPicPr>
            <a:picLocks noChangeAspect="1" noChangeArrowheads="1"/>
          </p:cNvPicPr>
          <p:nvPr/>
        </p:nvPicPr>
        <p:blipFill>
          <a:blip r:embed="rId2" cstate="print">
            <a:lum bright="-20000"/>
          </a:blip>
          <a:srcRect/>
          <a:stretch>
            <a:fillRect/>
          </a:stretch>
        </p:blipFill>
        <p:spPr bwMode="auto">
          <a:xfrm>
            <a:off x="0" y="862965"/>
            <a:ext cx="9144000" cy="5132071"/>
          </a:xfrm>
          <a:prstGeom prst="rect">
            <a:avLst/>
          </a:prstGeom>
          <a:noFill/>
          <a:ln w="9525">
            <a:noFill/>
            <a:miter lim="800000"/>
            <a:headEnd/>
            <a:tailEnd/>
          </a:ln>
        </p:spPr>
      </p:pic>
    </p:spTree>
  </p:cSld>
  <p:clrMapOvr>
    <a:masterClrMapping/>
  </p:clrMapOvr>
  <p:transition/>
</p:sld>
</file>

<file path=ppt/slides/slide13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0" y="0"/>
            <a:ext cx="9144000" cy="774700"/>
          </a:xfrm>
        </p:spPr>
        <p:txBody>
          <a:bodyPr/>
          <a:lstStyle/>
          <a:p>
            <a:r>
              <a:rPr lang="en-US" sz="2400" dirty="0" smtClean="0"/>
              <a:t>A row of tombs from the </a:t>
            </a:r>
            <a:r>
              <a:rPr lang="en-US" sz="2400" i="1" dirty="0" smtClean="0"/>
              <a:t>al-</a:t>
            </a:r>
            <a:r>
              <a:rPr lang="en-US" sz="2400" i="1" dirty="0" err="1" smtClean="0"/>
              <a:t>Khuraymat</a:t>
            </a:r>
            <a:r>
              <a:rPr lang="en-US" sz="2400" dirty="0" smtClean="0"/>
              <a:t> group, </a:t>
            </a:r>
            <a:r>
              <a:rPr lang="en-US" sz="2400" dirty="0" err="1" smtClean="0"/>
              <a:t>Mada'in</a:t>
            </a:r>
            <a:r>
              <a:rPr lang="en-US" sz="2400" dirty="0" smtClean="0"/>
              <a:t> </a:t>
            </a:r>
            <a:r>
              <a:rPr lang="en-US" sz="2400" dirty="0" err="1" smtClean="0"/>
              <a:t>Saleh</a:t>
            </a:r>
            <a:r>
              <a:rPr lang="en-US" sz="2400" dirty="0" smtClean="0"/>
              <a:t>.</a:t>
            </a:r>
            <a:endParaRPr lang="en-US" sz="2400" dirty="0"/>
          </a:p>
        </p:txBody>
      </p:sp>
      <p:pic>
        <p:nvPicPr>
          <p:cNvPr id="5122" name="Picture 2"/>
          <p:cNvPicPr>
            <a:picLocks noChangeAspect="1" noChangeArrowheads="1"/>
          </p:cNvPicPr>
          <p:nvPr/>
        </p:nvPicPr>
        <p:blipFill>
          <a:blip r:embed="rId2" cstate="print"/>
          <a:srcRect/>
          <a:stretch>
            <a:fillRect/>
          </a:stretch>
        </p:blipFill>
        <p:spPr bwMode="auto">
          <a:xfrm>
            <a:off x="0" y="899161"/>
            <a:ext cx="9144000" cy="5958840"/>
          </a:xfrm>
          <a:prstGeom prst="rect">
            <a:avLst/>
          </a:prstGeom>
          <a:noFill/>
          <a:ln w="9525">
            <a:noFill/>
            <a:miter lim="800000"/>
            <a:headEnd/>
            <a:tailEnd/>
          </a:ln>
        </p:spPr>
      </p:pic>
    </p:spTree>
  </p:cSld>
  <p:clrMapOvr>
    <a:masterClrMapping/>
  </p:clrMapOvr>
  <p:transition/>
</p:sld>
</file>

<file path=ppt/slides/slide13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55613" y="0"/>
            <a:ext cx="8226425" cy="762000"/>
          </a:xfrm>
        </p:spPr>
        <p:txBody>
          <a:bodyPr/>
          <a:lstStyle/>
          <a:p>
            <a:r>
              <a:rPr lang="en-US" sz="2400" dirty="0" smtClean="0"/>
              <a:t/>
            </a:r>
            <a:br>
              <a:rPr lang="en-US" sz="2400" dirty="0" smtClean="0"/>
            </a:br>
            <a:r>
              <a:rPr lang="en-US" sz="2400" dirty="0" smtClean="0"/>
              <a:t>Al-</a:t>
            </a:r>
            <a:r>
              <a:rPr lang="en-US" sz="2400" dirty="0" err="1" smtClean="0"/>
              <a:t>Hijr</a:t>
            </a:r>
            <a:r>
              <a:rPr lang="en-US" sz="2400" dirty="0" smtClean="0"/>
              <a:t> had been abandoned by the time Islamic faith became established in the area.</a:t>
            </a:r>
            <a:endParaRPr lang="en-US" sz="2400" dirty="0"/>
          </a:p>
        </p:txBody>
      </p:sp>
      <p:pic>
        <p:nvPicPr>
          <p:cNvPr id="6146" name="Picture 2"/>
          <p:cNvPicPr>
            <a:picLocks noChangeAspect="1" noChangeArrowheads="1"/>
          </p:cNvPicPr>
          <p:nvPr/>
        </p:nvPicPr>
        <p:blipFill>
          <a:blip r:embed="rId2" cstate="print"/>
          <a:srcRect/>
          <a:stretch>
            <a:fillRect/>
          </a:stretch>
        </p:blipFill>
        <p:spPr bwMode="auto">
          <a:xfrm>
            <a:off x="1" y="800102"/>
            <a:ext cx="9144000" cy="6057900"/>
          </a:xfrm>
          <a:prstGeom prst="rect">
            <a:avLst/>
          </a:prstGeom>
          <a:noFill/>
          <a:ln w="9525">
            <a:noFill/>
            <a:miter lim="800000"/>
            <a:headEnd/>
            <a:tailEnd/>
          </a:ln>
        </p:spPr>
      </p:pic>
    </p:spTree>
  </p:cSld>
  <p:clrMapOvr>
    <a:masterClrMapping/>
  </p:clrMapOvr>
  <p:transition/>
</p:sld>
</file>

<file path=ppt/slides/slide13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1" y="0"/>
            <a:ext cx="9144000" cy="1143000"/>
          </a:xfrm>
        </p:spPr>
        <p:txBody>
          <a:bodyPr/>
          <a:lstStyle/>
          <a:p>
            <a:r>
              <a:rPr lang="en-US" sz="2400" dirty="0" smtClean="0"/>
              <a:t/>
            </a:r>
            <a:br>
              <a:rPr lang="en-US" sz="2400" dirty="0" smtClean="0"/>
            </a:br>
            <a:r>
              <a:rPr lang="en-US" sz="2400" dirty="0" smtClean="0"/>
              <a:t>The archaeological vestiges of </a:t>
            </a:r>
            <a:r>
              <a:rPr lang="en-US" sz="2400" dirty="0" err="1" smtClean="0"/>
              <a:t>Mada'in</a:t>
            </a:r>
            <a:r>
              <a:rPr lang="en-US" sz="2400" dirty="0" smtClean="0"/>
              <a:t> </a:t>
            </a:r>
            <a:r>
              <a:rPr lang="en-US" sz="2400" dirty="0" err="1" smtClean="0"/>
              <a:t>Saleh</a:t>
            </a:r>
            <a:r>
              <a:rPr lang="en-US" sz="2400" dirty="0" smtClean="0"/>
              <a:t> are often compared with those of Petra, the </a:t>
            </a:r>
            <a:r>
              <a:rPr lang="en-US" sz="2400" dirty="0" err="1" smtClean="0"/>
              <a:t>Nabatean</a:t>
            </a:r>
            <a:r>
              <a:rPr lang="en-US" sz="2400" dirty="0" smtClean="0"/>
              <a:t> capital situated 310.7 mi. north-west of </a:t>
            </a:r>
            <a:r>
              <a:rPr lang="en-US" sz="2400" dirty="0" err="1" smtClean="0"/>
              <a:t>Mada'in</a:t>
            </a:r>
            <a:r>
              <a:rPr lang="en-US" sz="2400" dirty="0" smtClean="0"/>
              <a:t> </a:t>
            </a:r>
            <a:r>
              <a:rPr lang="en-US" sz="2400" dirty="0" err="1" smtClean="0"/>
              <a:t>Saleh</a:t>
            </a:r>
            <a:r>
              <a:rPr lang="en-US" sz="2400" dirty="0" smtClean="0"/>
              <a:t>.</a:t>
            </a:r>
            <a:endParaRPr lang="en-US" sz="2400" dirty="0"/>
          </a:p>
        </p:txBody>
      </p:sp>
      <p:pic>
        <p:nvPicPr>
          <p:cNvPr id="7170" name="Picture 2"/>
          <p:cNvPicPr>
            <a:picLocks noChangeAspect="1" noChangeArrowheads="1"/>
          </p:cNvPicPr>
          <p:nvPr/>
        </p:nvPicPr>
        <p:blipFill>
          <a:blip r:embed="rId2" cstate="print"/>
          <a:srcRect/>
          <a:stretch>
            <a:fillRect/>
          </a:stretch>
        </p:blipFill>
        <p:spPr bwMode="auto">
          <a:xfrm>
            <a:off x="361985" y="1131174"/>
            <a:ext cx="8375615" cy="5726827"/>
          </a:xfrm>
          <a:prstGeom prst="rect">
            <a:avLst/>
          </a:prstGeom>
          <a:noFill/>
          <a:ln w="9525">
            <a:noFill/>
            <a:miter lim="800000"/>
            <a:headEnd/>
            <a:tailEnd/>
          </a:ln>
        </p:spPr>
      </p:pic>
    </p:spTree>
  </p:cSld>
  <p:clrMapOvr>
    <a:masterClrMapping/>
  </p:clrMapOvr>
  <p:transition/>
</p:sld>
</file>

<file path=ppt/slides/slide13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55613" y="274638"/>
            <a:ext cx="5310187" cy="2900362"/>
          </a:xfrm>
        </p:spPr>
        <p:txBody>
          <a:bodyPr/>
          <a:lstStyle/>
          <a:p>
            <a:r>
              <a:rPr lang="en-US" dirty="0" smtClean="0"/>
              <a:t/>
            </a:r>
            <a:br>
              <a:rPr lang="en-US" dirty="0" smtClean="0"/>
            </a:br>
            <a:r>
              <a:rPr lang="en-US" dirty="0" smtClean="0">
                <a:hlinkClick r:id="rId2" tooltip="Aramaic language"/>
              </a:rPr>
              <a:t>Aramaic</a:t>
            </a:r>
            <a:r>
              <a:rPr lang="en-US" dirty="0" smtClean="0"/>
              <a:t> inscription from </a:t>
            </a:r>
            <a:r>
              <a:rPr lang="en-US" dirty="0" err="1" smtClean="0"/>
              <a:t>Tayma</a:t>
            </a:r>
            <a:r>
              <a:rPr lang="en-US" dirty="0" smtClean="0"/>
              <a:t> (6th century BC.)</a:t>
            </a:r>
            <a:br>
              <a:rPr lang="en-US" dirty="0" smtClean="0"/>
            </a:br>
            <a:endParaRPr lang="en-US" dirty="0"/>
          </a:p>
        </p:txBody>
      </p:sp>
      <p:pic>
        <p:nvPicPr>
          <p:cNvPr id="8194" name="Picture 2"/>
          <p:cNvPicPr>
            <a:picLocks noChangeAspect="1" noChangeArrowheads="1"/>
          </p:cNvPicPr>
          <p:nvPr/>
        </p:nvPicPr>
        <p:blipFill>
          <a:blip r:embed="rId3" cstate="print"/>
          <a:srcRect/>
          <a:stretch>
            <a:fillRect/>
          </a:stretch>
        </p:blipFill>
        <p:spPr bwMode="auto">
          <a:xfrm>
            <a:off x="6120433" y="0"/>
            <a:ext cx="3023567" cy="6858000"/>
          </a:xfrm>
          <a:prstGeom prst="rect">
            <a:avLst/>
          </a:prstGeom>
          <a:noFill/>
          <a:ln w="9525">
            <a:noFill/>
            <a:miter lim="800000"/>
            <a:headEnd/>
            <a:tailEnd/>
          </a:ln>
        </p:spPr>
      </p:pic>
    </p:spTree>
  </p:cSld>
  <p:clrMapOvr>
    <a:masterClrMapping/>
  </p:clrMapOvr>
  <p:transition/>
</p:sld>
</file>

<file path=ppt/slides/slide13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US"/>
          </a:p>
        </p:txBody>
      </p:sp>
      <p:pic>
        <p:nvPicPr>
          <p:cNvPr id="9218" name="Picture 2"/>
          <p:cNvPicPr>
            <a:picLocks noChangeAspect="1" noChangeArrowheads="1"/>
          </p:cNvPicPr>
          <p:nvPr/>
        </p:nvPicPr>
        <p:blipFill>
          <a:blip r:embed="rId2" cstate="print"/>
          <a:srcRect/>
          <a:stretch>
            <a:fillRect/>
          </a:stretch>
        </p:blipFill>
        <p:spPr bwMode="auto">
          <a:xfrm>
            <a:off x="440675" y="0"/>
            <a:ext cx="8262650" cy="6858000"/>
          </a:xfrm>
          <a:prstGeom prst="rect">
            <a:avLst/>
          </a:prstGeom>
          <a:noFill/>
          <a:ln w="9525">
            <a:noFill/>
            <a:miter lim="800000"/>
            <a:headEnd/>
            <a:tailEnd/>
          </a:ln>
        </p:spPr>
      </p:pic>
    </p:spTree>
  </p:cSld>
  <p:clrMapOvr>
    <a:masterClrMapping/>
  </p:clrMapOvr>
  <p:transition/>
</p:sld>
</file>

<file path=ppt/slides/slide13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0" y="0"/>
            <a:ext cx="9143999" cy="736600"/>
          </a:xfrm>
        </p:spPr>
        <p:txBody>
          <a:bodyPr/>
          <a:lstStyle/>
          <a:p>
            <a:r>
              <a:rPr lang="en-US" dirty="0" smtClean="0"/>
              <a:t>Al-</a:t>
            </a:r>
            <a:r>
              <a:rPr lang="en-US" dirty="0" err="1" smtClean="0"/>
              <a:t>Hijr</a:t>
            </a:r>
            <a:r>
              <a:rPr lang="en-US" dirty="0" smtClean="0"/>
              <a:t> Archaeological Site</a:t>
            </a:r>
            <a:endParaRPr lang="en-US" dirty="0"/>
          </a:p>
        </p:txBody>
      </p:sp>
      <p:pic>
        <p:nvPicPr>
          <p:cNvPr id="10242" name="Picture 2"/>
          <p:cNvPicPr>
            <a:picLocks noChangeAspect="1" noChangeArrowheads="1"/>
          </p:cNvPicPr>
          <p:nvPr/>
        </p:nvPicPr>
        <p:blipFill>
          <a:blip r:embed="rId2" cstate="print"/>
          <a:srcRect/>
          <a:stretch>
            <a:fillRect/>
          </a:stretch>
        </p:blipFill>
        <p:spPr bwMode="auto">
          <a:xfrm>
            <a:off x="-1" y="742949"/>
            <a:ext cx="9144001" cy="6115051"/>
          </a:xfrm>
          <a:prstGeom prst="rect">
            <a:avLst/>
          </a:prstGeom>
          <a:noFill/>
          <a:ln w="9525">
            <a:noFill/>
            <a:miter lim="800000"/>
            <a:headEnd/>
            <a:tailEnd/>
          </a:ln>
        </p:spPr>
      </p:pic>
    </p:spTree>
  </p:cSld>
  <p:clrMapOvr>
    <a:masterClrMapping/>
  </p:clrMapOvr>
  <p:transition/>
</p:sld>
</file>

<file path=ppt/slides/slide14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1" y="0"/>
            <a:ext cx="4051299" cy="6858000"/>
          </a:xfrm>
        </p:spPr>
        <p:txBody>
          <a:bodyPr/>
          <a:lstStyle/>
          <a:p>
            <a:r>
              <a:rPr lang="en-US" b="1" dirty="0" smtClean="0"/>
              <a:t>The site of </a:t>
            </a:r>
            <a:r>
              <a:rPr lang="en-US" b="1" dirty="0" err="1" smtClean="0"/>
              <a:t>Rajajil</a:t>
            </a:r>
            <a:r>
              <a:rPr lang="en-US" b="1" dirty="0" smtClean="0"/>
              <a:t> (standing men) was first discovered south of </a:t>
            </a:r>
            <a:r>
              <a:rPr lang="en-US" b="1" dirty="0" err="1" smtClean="0"/>
              <a:t>Jowf</a:t>
            </a:r>
            <a:r>
              <a:rPr lang="en-US" b="1" dirty="0" smtClean="0"/>
              <a:t>, Saudi Arabia. Over thirty discrete groups of aligned pillars were recorded. </a:t>
            </a:r>
            <a:r>
              <a:rPr lang="en-US" b="1" smtClean="0"/>
              <a:t>Weighing over five tons each, the pillars were originally placed to observe celestial phenomena. </a:t>
            </a:r>
            <a:endParaRPr lang="en-US" dirty="0"/>
          </a:p>
        </p:txBody>
      </p:sp>
      <p:pic>
        <p:nvPicPr>
          <p:cNvPr id="11266" name="Picture 2"/>
          <p:cNvPicPr>
            <a:picLocks noChangeAspect="1" noChangeArrowheads="1"/>
          </p:cNvPicPr>
          <p:nvPr/>
        </p:nvPicPr>
        <p:blipFill>
          <a:blip r:embed="rId2" cstate="print"/>
          <a:srcRect/>
          <a:stretch>
            <a:fillRect/>
          </a:stretch>
        </p:blipFill>
        <p:spPr bwMode="auto">
          <a:xfrm>
            <a:off x="4091940" y="0"/>
            <a:ext cx="5052060" cy="6858000"/>
          </a:xfrm>
          <a:prstGeom prst="rect">
            <a:avLst/>
          </a:prstGeom>
          <a:noFill/>
          <a:ln w="9525">
            <a:noFill/>
            <a:miter lim="800000"/>
            <a:headEnd/>
            <a:tailEnd/>
          </a:ln>
        </p:spPr>
      </p:pic>
    </p:spTree>
  </p:cSld>
  <p:clrMapOvr>
    <a:masterClrMapping/>
  </p:clrMapOvr>
  <p:transition/>
</p:sld>
</file>

<file path=ppt/tags/tag1.xml><?xml version="1.0" encoding="utf-8"?>
<p:tagLst xmlns:a="http://schemas.openxmlformats.org/drawingml/2006/main" xmlns:r="http://schemas.openxmlformats.org/officeDocument/2006/relationships" xmlns:p="http://schemas.openxmlformats.org/presentationml/2006/main">
  <p:tag name="RNRSTYLE" val="Indezine_SM_Title"/>
</p:tagLst>
</file>

<file path=ppt/tags/tag2.xml><?xml version="1.0" encoding="utf-8"?>
<p:tagLst xmlns:a="http://schemas.openxmlformats.org/drawingml/2006/main" xmlns:r="http://schemas.openxmlformats.org/officeDocument/2006/relationships" xmlns:p="http://schemas.openxmlformats.org/presentationml/2006/main">
  <p:tag name="RNRSTYLE" val="Indezine_SM_Text"/>
</p:tagLst>
</file>

<file path=ppt/tags/tag3.xml><?xml version="1.0" encoding="utf-8"?>
<p:tagLst xmlns:a="http://schemas.openxmlformats.org/drawingml/2006/main" xmlns:r="http://schemas.openxmlformats.org/officeDocument/2006/relationships" xmlns:p="http://schemas.openxmlformats.org/presentationml/2006/main">
  <p:tag name="RNRSTYLE" val="Indezine_TM_Title"/>
</p:tagLst>
</file>

<file path=ppt/tags/tag4.xml><?xml version="1.0" encoding="utf-8"?>
<p:tagLst xmlns:a="http://schemas.openxmlformats.org/drawingml/2006/main" xmlns:r="http://schemas.openxmlformats.org/officeDocument/2006/relationships" xmlns:p="http://schemas.openxmlformats.org/presentationml/2006/main">
  <p:tag name="RNRSTYLE" val="Indezine_TM_Text"/>
</p:tagLst>
</file>

<file path=ppt/tags/tag5.xml><?xml version="1.0" encoding="utf-8"?>
<p:tagLst xmlns:a="http://schemas.openxmlformats.org/drawingml/2006/main" xmlns:r="http://schemas.openxmlformats.org/officeDocument/2006/relationships" xmlns:p="http://schemas.openxmlformats.org/presentationml/2006/main">
  <p:tag name="RNRSTYLE" val="Indezine_SM2_Title"/>
</p:tagLst>
</file>

<file path=ppt/tags/tag6.xml><?xml version="1.0" encoding="utf-8"?>
<p:tagLst xmlns:a="http://schemas.openxmlformats.org/drawingml/2006/main" xmlns:r="http://schemas.openxmlformats.org/officeDocument/2006/relationships" xmlns:p="http://schemas.openxmlformats.org/presentationml/2006/main">
  <p:tag name="RNRSTYLE" val="Indezine_SM2_Text"/>
</p:tagLst>
</file>

<file path=ppt/tags/tag7.xml><?xml version="1.0" encoding="utf-8"?>
<p:tagLst xmlns:a="http://schemas.openxmlformats.org/drawingml/2006/main" xmlns:r="http://schemas.openxmlformats.org/officeDocument/2006/relationships" xmlns:p="http://schemas.openxmlformats.org/presentationml/2006/main">
  <p:tag name="RNRSTYLE" val="Indezine_TM2_Title"/>
</p:tagLst>
</file>

<file path=ppt/tags/tag8.xml><?xml version="1.0" encoding="utf-8"?>
<p:tagLst xmlns:a="http://schemas.openxmlformats.org/drawingml/2006/main" xmlns:r="http://schemas.openxmlformats.org/officeDocument/2006/relationships" xmlns:p="http://schemas.openxmlformats.org/presentationml/2006/main">
  <p:tag name="RNRSTYLE" val="Indezine_TM2_Text"/>
</p:tagLst>
</file>

<file path=ppt/theme/theme1.xml><?xml version="1.0" encoding="utf-8"?>
<a:theme xmlns:a="http://schemas.openxmlformats.org/drawingml/2006/main" name="ind_0994_slide">
  <a:themeElements>
    <a:clrScheme name="Office Theme 2">
      <a:dk1>
        <a:srgbClr val="000000"/>
      </a:dk1>
      <a:lt1>
        <a:srgbClr val="FFFF99"/>
      </a:lt1>
      <a:dk2>
        <a:srgbClr val="000000"/>
      </a:dk2>
      <a:lt2>
        <a:srgbClr val="CCCCCC"/>
      </a:lt2>
      <a:accent1>
        <a:srgbClr val="698C00"/>
      </a:accent1>
      <a:accent2>
        <a:srgbClr val="8C7000"/>
      </a:accent2>
      <a:accent3>
        <a:srgbClr val="FFFFCA"/>
      </a:accent3>
      <a:accent4>
        <a:srgbClr val="000000"/>
      </a:accent4>
      <a:accent5>
        <a:srgbClr val="B9C5AA"/>
      </a:accent5>
      <a:accent6>
        <a:srgbClr val="7E6500"/>
      </a:accent6>
      <a:hlink>
        <a:srgbClr val="666600"/>
      </a:hlink>
      <a:folHlink>
        <a:srgbClr val="805413"/>
      </a:folHlink>
    </a:clrScheme>
    <a:fontScheme name="Office Theme">
      <a:majorFont>
        <a:latin typeface="Arial"/>
        <a:ea typeface=""/>
        <a:cs typeface="Arial"/>
      </a:majorFont>
      <a:minorFont>
        <a:latin typeface="Arial"/>
        <a:ea typeface=""/>
        <a:cs typeface="Arial"/>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extraClrScheme>
      <a:clrScheme name="Office Theme 1">
        <a:dk1>
          <a:srgbClr val="000000"/>
        </a:dk1>
        <a:lt1>
          <a:srgbClr val="FFFF99"/>
        </a:lt1>
        <a:dk2>
          <a:srgbClr val="000000"/>
        </a:dk2>
        <a:lt2>
          <a:srgbClr val="CCCCCC"/>
        </a:lt2>
        <a:accent1>
          <a:srgbClr val="999900"/>
        </a:accent1>
        <a:accent2>
          <a:srgbClr val="8C8300"/>
        </a:accent2>
        <a:accent3>
          <a:srgbClr val="FFFFCA"/>
        </a:accent3>
        <a:accent4>
          <a:srgbClr val="000000"/>
        </a:accent4>
        <a:accent5>
          <a:srgbClr val="CACAAA"/>
        </a:accent5>
        <a:accent6>
          <a:srgbClr val="7E7600"/>
        </a:accent6>
        <a:hlink>
          <a:srgbClr val="737300"/>
        </a:hlink>
        <a:folHlink>
          <a:srgbClr val="6B6400"/>
        </a:folHlink>
      </a:clrScheme>
      <a:clrMap bg1="lt1" tx1="dk1" bg2="lt2" tx2="dk2" accent1="accent1" accent2="accent2" accent3="accent3" accent4="accent4" accent5="accent5" accent6="accent6" hlink="hlink" folHlink="folHlink"/>
    </a:extraClrScheme>
    <a:extraClrScheme>
      <a:clrScheme name="Office Theme 2">
        <a:dk1>
          <a:srgbClr val="000000"/>
        </a:dk1>
        <a:lt1>
          <a:srgbClr val="FFFF99"/>
        </a:lt1>
        <a:dk2>
          <a:srgbClr val="000000"/>
        </a:dk2>
        <a:lt2>
          <a:srgbClr val="CCCCCC"/>
        </a:lt2>
        <a:accent1>
          <a:srgbClr val="698C00"/>
        </a:accent1>
        <a:accent2>
          <a:srgbClr val="8C7000"/>
        </a:accent2>
        <a:accent3>
          <a:srgbClr val="FFFFCA"/>
        </a:accent3>
        <a:accent4>
          <a:srgbClr val="000000"/>
        </a:accent4>
        <a:accent5>
          <a:srgbClr val="B9C5AA"/>
        </a:accent5>
        <a:accent6>
          <a:srgbClr val="7E6500"/>
        </a:accent6>
        <a:hlink>
          <a:srgbClr val="666600"/>
        </a:hlink>
        <a:folHlink>
          <a:srgbClr val="805413"/>
        </a:folHlink>
      </a:clrScheme>
      <a:clrMap bg1="lt1" tx1="dk1" bg2="lt2" tx2="dk2" accent1="accent1" accent2="accent2" accent3="accent3" accent4="accent4" accent5="accent5" accent6="accent6" hlink="hlink" folHlink="folHlink"/>
    </a:extraClrScheme>
    <a:extraClrScheme>
      <a:clrScheme name="Office Theme 3">
        <a:dk1>
          <a:srgbClr val="000000"/>
        </a:dk1>
        <a:lt1>
          <a:srgbClr val="FFFF99"/>
        </a:lt1>
        <a:dk2>
          <a:srgbClr val="000000"/>
        </a:dk2>
        <a:lt2>
          <a:srgbClr val="CCCCCC"/>
        </a:lt2>
        <a:accent1>
          <a:srgbClr val="A65353"/>
        </a:accent1>
        <a:accent2>
          <a:srgbClr val="737300"/>
        </a:accent2>
        <a:accent3>
          <a:srgbClr val="FFFFCA"/>
        </a:accent3>
        <a:accent4>
          <a:srgbClr val="000000"/>
        </a:accent4>
        <a:accent5>
          <a:srgbClr val="D0B3B3"/>
        </a:accent5>
        <a:accent6>
          <a:srgbClr val="686800"/>
        </a:accent6>
        <a:hlink>
          <a:srgbClr val="873D68"/>
        </a:hlink>
        <a:folHlink>
          <a:srgbClr val="584D8C"/>
        </a:folHlink>
      </a:clrScheme>
      <a:clrMap bg1="lt1" tx1="dk1" bg2="lt2" tx2="dk2" accent1="accent1" accent2="accent2" accent3="accent3" accent4="accent4" accent5="accent5" accent6="accent6" hlink="hlink" folHlink="folHlink"/>
    </a:extraClrScheme>
    <a:extraClrScheme>
      <a:clrScheme name="Office Theme 4">
        <a:dk1>
          <a:srgbClr val="000000"/>
        </a:dk1>
        <a:lt1>
          <a:srgbClr val="FFFF99"/>
        </a:lt1>
        <a:dk2>
          <a:srgbClr val="000000"/>
        </a:dk2>
        <a:lt2>
          <a:srgbClr val="CCCCCC"/>
        </a:lt2>
        <a:accent1>
          <a:srgbClr val="38778C"/>
        </a:accent1>
        <a:accent2>
          <a:srgbClr val="995D36"/>
        </a:accent2>
        <a:accent3>
          <a:srgbClr val="FFFFCA"/>
        </a:accent3>
        <a:accent4>
          <a:srgbClr val="000000"/>
        </a:accent4>
        <a:accent5>
          <a:srgbClr val="AEBDC5"/>
        </a:accent5>
        <a:accent6>
          <a:srgbClr val="8A5330"/>
        </a:accent6>
        <a:hlink>
          <a:srgbClr val="6F4C80"/>
        </a:hlink>
        <a:folHlink>
          <a:srgbClr val="666600"/>
        </a:folHlink>
      </a:clrScheme>
      <a:clrMap bg1="lt1" tx1="dk1" bg2="lt2" tx2="dk2" accent1="accent1" accent2="accent2" accent3="accent3" accent4="accent4" accent5="accent5" accent6="accent6" hlink="hlink" folHlink="folHlink"/>
    </a:extraClrScheme>
    <a:extraClrScheme>
      <a:clrScheme name="Office Theme 5">
        <a:dk1>
          <a:srgbClr val="000000"/>
        </a:dk1>
        <a:lt1>
          <a:srgbClr val="FFFFFF"/>
        </a:lt1>
        <a:dk2>
          <a:srgbClr val="000000"/>
        </a:dk2>
        <a:lt2>
          <a:srgbClr val="CCCCCC"/>
        </a:lt2>
        <a:accent1>
          <a:srgbClr val="999900"/>
        </a:accent1>
        <a:accent2>
          <a:srgbClr val="8C8300"/>
        </a:accent2>
        <a:accent3>
          <a:srgbClr val="FFFFFF"/>
        </a:accent3>
        <a:accent4>
          <a:srgbClr val="000000"/>
        </a:accent4>
        <a:accent5>
          <a:srgbClr val="CACAAA"/>
        </a:accent5>
        <a:accent6>
          <a:srgbClr val="7E7600"/>
        </a:accent6>
        <a:hlink>
          <a:srgbClr val="737300"/>
        </a:hlink>
        <a:folHlink>
          <a:srgbClr val="6B6400"/>
        </a:folHlink>
      </a:clrScheme>
      <a:clrMap bg1="lt1" tx1="dk1" bg2="lt2" tx2="dk2" accent1="accent1" accent2="accent2" accent3="accent3" accent4="accent4" accent5="accent5" accent6="accent6" hlink="hlink" folHlink="folHlink"/>
    </a:extraClrScheme>
    <a:extraClrScheme>
      <a:clrScheme name="Office Theme 6">
        <a:dk1>
          <a:srgbClr val="000000"/>
        </a:dk1>
        <a:lt1>
          <a:srgbClr val="FFFFFF"/>
        </a:lt1>
        <a:dk2>
          <a:srgbClr val="000000"/>
        </a:dk2>
        <a:lt2>
          <a:srgbClr val="CCCCCC"/>
        </a:lt2>
        <a:accent1>
          <a:srgbClr val="698C00"/>
        </a:accent1>
        <a:accent2>
          <a:srgbClr val="8C7000"/>
        </a:accent2>
        <a:accent3>
          <a:srgbClr val="FFFFFF"/>
        </a:accent3>
        <a:accent4>
          <a:srgbClr val="000000"/>
        </a:accent4>
        <a:accent5>
          <a:srgbClr val="B9C5AA"/>
        </a:accent5>
        <a:accent6>
          <a:srgbClr val="7E6500"/>
        </a:accent6>
        <a:hlink>
          <a:srgbClr val="666600"/>
        </a:hlink>
        <a:folHlink>
          <a:srgbClr val="805413"/>
        </a:folHlink>
      </a:clrScheme>
      <a:clrMap bg1="lt1" tx1="dk1" bg2="lt2" tx2="dk2" accent1="accent1" accent2="accent2" accent3="accent3" accent4="accent4" accent5="accent5" accent6="accent6" hlink="hlink" folHlink="folHlink"/>
    </a:extraClrScheme>
    <a:extraClrScheme>
      <a:clrScheme name="Office Theme 7">
        <a:dk1>
          <a:srgbClr val="000000"/>
        </a:dk1>
        <a:lt1>
          <a:srgbClr val="FFFFFF"/>
        </a:lt1>
        <a:dk2>
          <a:srgbClr val="000000"/>
        </a:dk2>
        <a:lt2>
          <a:srgbClr val="CCCCCC"/>
        </a:lt2>
        <a:accent1>
          <a:srgbClr val="A65353"/>
        </a:accent1>
        <a:accent2>
          <a:srgbClr val="737300"/>
        </a:accent2>
        <a:accent3>
          <a:srgbClr val="FFFFFF"/>
        </a:accent3>
        <a:accent4>
          <a:srgbClr val="000000"/>
        </a:accent4>
        <a:accent5>
          <a:srgbClr val="D0B3B3"/>
        </a:accent5>
        <a:accent6>
          <a:srgbClr val="686800"/>
        </a:accent6>
        <a:hlink>
          <a:srgbClr val="873D68"/>
        </a:hlink>
        <a:folHlink>
          <a:srgbClr val="584D8C"/>
        </a:folHlink>
      </a:clrScheme>
      <a:clrMap bg1="lt1" tx1="dk1" bg2="lt2" tx2="dk2" accent1="accent1" accent2="accent2" accent3="accent3" accent4="accent4" accent5="accent5" accent6="accent6" hlink="hlink" folHlink="folHlink"/>
    </a:extraClrScheme>
    <a:extraClrScheme>
      <a:clrScheme name="Office Theme 8">
        <a:dk1>
          <a:srgbClr val="000000"/>
        </a:dk1>
        <a:lt1>
          <a:srgbClr val="FFFFFF"/>
        </a:lt1>
        <a:dk2>
          <a:srgbClr val="000000"/>
        </a:dk2>
        <a:lt2>
          <a:srgbClr val="CCCCCC"/>
        </a:lt2>
        <a:accent1>
          <a:srgbClr val="38778C"/>
        </a:accent1>
        <a:accent2>
          <a:srgbClr val="995D36"/>
        </a:accent2>
        <a:accent3>
          <a:srgbClr val="FFFFFF"/>
        </a:accent3>
        <a:accent4>
          <a:srgbClr val="000000"/>
        </a:accent4>
        <a:accent5>
          <a:srgbClr val="AEBDC5"/>
        </a:accent5>
        <a:accent6>
          <a:srgbClr val="8A5330"/>
        </a:accent6>
        <a:hlink>
          <a:srgbClr val="6F4C80"/>
        </a:hlink>
        <a:folHlink>
          <a:srgbClr val="666600"/>
        </a:folHlink>
      </a:clrScheme>
      <a:clrMap bg1="lt1" tx1="dk1" bg2="lt2" tx2="dk2" accent1="accent1" accent2="accent2" accent3="accent3" accent4="accent4" accent5="accent5" accent6="accent6" hlink="hlink" folHlink="folHlink"/>
    </a:extraClrScheme>
  </a:extraClrSchemeLst>
</a:theme>
</file>

<file path=ppt/theme/theme2.xml><?xml version="1.0" encoding="utf-8"?>
<a:theme xmlns:a="http://schemas.openxmlformats.org/drawingml/2006/main" name="1_Default Design">
  <a:themeElements>
    <a:clrScheme name="1_Default Design 2">
      <a:dk1>
        <a:srgbClr val="000000"/>
      </a:dk1>
      <a:lt1>
        <a:srgbClr val="FFFF99"/>
      </a:lt1>
      <a:dk2>
        <a:srgbClr val="000000"/>
      </a:dk2>
      <a:lt2>
        <a:srgbClr val="CCCCCC"/>
      </a:lt2>
      <a:accent1>
        <a:srgbClr val="698C00"/>
      </a:accent1>
      <a:accent2>
        <a:srgbClr val="8C7000"/>
      </a:accent2>
      <a:accent3>
        <a:srgbClr val="FFFFCA"/>
      </a:accent3>
      <a:accent4>
        <a:srgbClr val="000000"/>
      </a:accent4>
      <a:accent5>
        <a:srgbClr val="B9C5AA"/>
      </a:accent5>
      <a:accent6>
        <a:srgbClr val="7E6500"/>
      </a:accent6>
      <a:hlink>
        <a:srgbClr val="666600"/>
      </a:hlink>
      <a:folHlink>
        <a:srgbClr val="805413"/>
      </a:folHlink>
    </a:clrScheme>
    <a:fontScheme name="1_Default Design">
      <a:majorFont>
        <a:latin typeface="Arial"/>
        <a:ea typeface=""/>
        <a:cs typeface=""/>
      </a:majorFont>
      <a:minorFont>
        <a:latin typeface="Arial"/>
        <a:ea typeface=""/>
        <a:cs typeface=""/>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extraClrScheme>
      <a:clrScheme name="1_Default Design 1">
        <a:dk1>
          <a:srgbClr val="000000"/>
        </a:dk1>
        <a:lt1>
          <a:srgbClr val="FFFF99"/>
        </a:lt1>
        <a:dk2>
          <a:srgbClr val="000000"/>
        </a:dk2>
        <a:lt2>
          <a:srgbClr val="CCCCCC"/>
        </a:lt2>
        <a:accent1>
          <a:srgbClr val="999900"/>
        </a:accent1>
        <a:accent2>
          <a:srgbClr val="8C8300"/>
        </a:accent2>
        <a:accent3>
          <a:srgbClr val="FFFFCA"/>
        </a:accent3>
        <a:accent4>
          <a:srgbClr val="000000"/>
        </a:accent4>
        <a:accent5>
          <a:srgbClr val="CACAAA"/>
        </a:accent5>
        <a:accent6>
          <a:srgbClr val="7E7600"/>
        </a:accent6>
        <a:hlink>
          <a:srgbClr val="737300"/>
        </a:hlink>
        <a:folHlink>
          <a:srgbClr val="6B6400"/>
        </a:folHlink>
      </a:clrScheme>
      <a:clrMap bg1="lt1" tx1="dk1" bg2="lt2" tx2="dk2" accent1="accent1" accent2="accent2" accent3="accent3" accent4="accent4" accent5="accent5" accent6="accent6" hlink="hlink" folHlink="folHlink"/>
    </a:extraClrScheme>
    <a:extraClrScheme>
      <a:clrScheme name="1_Default Design 2">
        <a:dk1>
          <a:srgbClr val="000000"/>
        </a:dk1>
        <a:lt1>
          <a:srgbClr val="FFFF99"/>
        </a:lt1>
        <a:dk2>
          <a:srgbClr val="000000"/>
        </a:dk2>
        <a:lt2>
          <a:srgbClr val="CCCCCC"/>
        </a:lt2>
        <a:accent1>
          <a:srgbClr val="698C00"/>
        </a:accent1>
        <a:accent2>
          <a:srgbClr val="8C7000"/>
        </a:accent2>
        <a:accent3>
          <a:srgbClr val="FFFFCA"/>
        </a:accent3>
        <a:accent4>
          <a:srgbClr val="000000"/>
        </a:accent4>
        <a:accent5>
          <a:srgbClr val="B9C5AA"/>
        </a:accent5>
        <a:accent6>
          <a:srgbClr val="7E6500"/>
        </a:accent6>
        <a:hlink>
          <a:srgbClr val="666600"/>
        </a:hlink>
        <a:folHlink>
          <a:srgbClr val="805413"/>
        </a:folHlink>
      </a:clrScheme>
      <a:clrMap bg1="lt1" tx1="dk1" bg2="lt2" tx2="dk2" accent1="accent1" accent2="accent2" accent3="accent3" accent4="accent4" accent5="accent5" accent6="accent6" hlink="hlink" folHlink="folHlink"/>
    </a:extraClrScheme>
    <a:extraClrScheme>
      <a:clrScheme name="1_Default Design 3">
        <a:dk1>
          <a:srgbClr val="000000"/>
        </a:dk1>
        <a:lt1>
          <a:srgbClr val="FFFF99"/>
        </a:lt1>
        <a:dk2>
          <a:srgbClr val="000000"/>
        </a:dk2>
        <a:lt2>
          <a:srgbClr val="CCCCCC"/>
        </a:lt2>
        <a:accent1>
          <a:srgbClr val="A65353"/>
        </a:accent1>
        <a:accent2>
          <a:srgbClr val="737300"/>
        </a:accent2>
        <a:accent3>
          <a:srgbClr val="FFFFCA"/>
        </a:accent3>
        <a:accent4>
          <a:srgbClr val="000000"/>
        </a:accent4>
        <a:accent5>
          <a:srgbClr val="D0B3B3"/>
        </a:accent5>
        <a:accent6>
          <a:srgbClr val="686800"/>
        </a:accent6>
        <a:hlink>
          <a:srgbClr val="873D68"/>
        </a:hlink>
        <a:folHlink>
          <a:srgbClr val="584D8C"/>
        </a:folHlink>
      </a:clrScheme>
      <a:clrMap bg1="lt1" tx1="dk1" bg2="lt2" tx2="dk2" accent1="accent1" accent2="accent2" accent3="accent3" accent4="accent4" accent5="accent5" accent6="accent6" hlink="hlink" folHlink="folHlink"/>
    </a:extraClrScheme>
    <a:extraClrScheme>
      <a:clrScheme name="1_Default Design 4">
        <a:dk1>
          <a:srgbClr val="000000"/>
        </a:dk1>
        <a:lt1>
          <a:srgbClr val="FFFF99"/>
        </a:lt1>
        <a:dk2>
          <a:srgbClr val="000000"/>
        </a:dk2>
        <a:lt2>
          <a:srgbClr val="CCCCCC"/>
        </a:lt2>
        <a:accent1>
          <a:srgbClr val="38778C"/>
        </a:accent1>
        <a:accent2>
          <a:srgbClr val="995D36"/>
        </a:accent2>
        <a:accent3>
          <a:srgbClr val="FFFFCA"/>
        </a:accent3>
        <a:accent4>
          <a:srgbClr val="000000"/>
        </a:accent4>
        <a:accent5>
          <a:srgbClr val="AEBDC5"/>
        </a:accent5>
        <a:accent6>
          <a:srgbClr val="8A5330"/>
        </a:accent6>
        <a:hlink>
          <a:srgbClr val="6F4C80"/>
        </a:hlink>
        <a:folHlink>
          <a:srgbClr val="666600"/>
        </a:folHlink>
      </a:clrScheme>
      <a:clrMap bg1="lt1" tx1="dk1" bg2="lt2" tx2="dk2" accent1="accent1" accent2="accent2" accent3="accent3" accent4="accent4" accent5="accent5" accent6="accent6" hlink="hlink" folHlink="folHlink"/>
    </a:extraClrScheme>
    <a:extraClrScheme>
      <a:clrScheme name="1_Default Design 5">
        <a:dk1>
          <a:srgbClr val="000000"/>
        </a:dk1>
        <a:lt1>
          <a:srgbClr val="FFFFFF"/>
        </a:lt1>
        <a:dk2>
          <a:srgbClr val="000000"/>
        </a:dk2>
        <a:lt2>
          <a:srgbClr val="CCCCCC"/>
        </a:lt2>
        <a:accent1>
          <a:srgbClr val="999900"/>
        </a:accent1>
        <a:accent2>
          <a:srgbClr val="8C8300"/>
        </a:accent2>
        <a:accent3>
          <a:srgbClr val="FFFFFF"/>
        </a:accent3>
        <a:accent4>
          <a:srgbClr val="000000"/>
        </a:accent4>
        <a:accent5>
          <a:srgbClr val="CACAAA"/>
        </a:accent5>
        <a:accent6>
          <a:srgbClr val="7E7600"/>
        </a:accent6>
        <a:hlink>
          <a:srgbClr val="737300"/>
        </a:hlink>
        <a:folHlink>
          <a:srgbClr val="6B6400"/>
        </a:folHlink>
      </a:clrScheme>
      <a:clrMap bg1="lt1" tx1="dk1" bg2="lt2" tx2="dk2" accent1="accent1" accent2="accent2" accent3="accent3" accent4="accent4" accent5="accent5" accent6="accent6" hlink="hlink" folHlink="folHlink"/>
    </a:extraClrScheme>
    <a:extraClrScheme>
      <a:clrScheme name="1_Default Design 6">
        <a:dk1>
          <a:srgbClr val="000000"/>
        </a:dk1>
        <a:lt1>
          <a:srgbClr val="FFFFFF"/>
        </a:lt1>
        <a:dk2>
          <a:srgbClr val="000000"/>
        </a:dk2>
        <a:lt2>
          <a:srgbClr val="CCCCCC"/>
        </a:lt2>
        <a:accent1>
          <a:srgbClr val="698C00"/>
        </a:accent1>
        <a:accent2>
          <a:srgbClr val="8C7000"/>
        </a:accent2>
        <a:accent3>
          <a:srgbClr val="FFFFFF"/>
        </a:accent3>
        <a:accent4>
          <a:srgbClr val="000000"/>
        </a:accent4>
        <a:accent5>
          <a:srgbClr val="B9C5AA"/>
        </a:accent5>
        <a:accent6>
          <a:srgbClr val="7E6500"/>
        </a:accent6>
        <a:hlink>
          <a:srgbClr val="666600"/>
        </a:hlink>
        <a:folHlink>
          <a:srgbClr val="805413"/>
        </a:folHlink>
      </a:clrScheme>
      <a:clrMap bg1="lt1" tx1="dk1" bg2="lt2" tx2="dk2" accent1="accent1" accent2="accent2" accent3="accent3" accent4="accent4" accent5="accent5" accent6="accent6" hlink="hlink" folHlink="folHlink"/>
    </a:extraClrScheme>
    <a:extraClrScheme>
      <a:clrScheme name="1_Default Design 7">
        <a:dk1>
          <a:srgbClr val="000000"/>
        </a:dk1>
        <a:lt1>
          <a:srgbClr val="FFFFFF"/>
        </a:lt1>
        <a:dk2>
          <a:srgbClr val="000000"/>
        </a:dk2>
        <a:lt2>
          <a:srgbClr val="CCCCCC"/>
        </a:lt2>
        <a:accent1>
          <a:srgbClr val="A65353"/>
        </a:accent1>
        <a:accent2>
          <a:srgbClr val="737300"/>
        </a:accent2>
        <a:accent3>
          <a:srgbClr val="FFFFFF"/>
        </a:accent3>
        <a:accent4>
          <a:srgbClr val="000000"/>
        </a:accent4>
        <a:accent5>
          <a:srgbClr val="D0B3B3"/>
        </a:accent5>
        <a:accent6>
          <a:srgbClr val="686800"/>
        </a:accent6>
        <a:hlink>
          <a:srgbClr val="873D68"/>
        </a:hlink>
        <a:folHlink>
          <a:srgbClr val="584D8C"/>
        </a:folHlink>
      </a:clrScheme>
      <a:clrMap bg1="lt1" tx1="dk1" bg2="lt2" tx2="dk2" accent1="accent1" accent2="accent2" accent3="accent3" accent4="accent4" accent5="accent5" accent6="accent6" hlink="hlink" folHlink="folHlink"/>
    </a:extraClrScheme>
    <a:extraClrScheme>
      <a:clrScheme name="1_Default Design 8">
        <a:dk1>
          <a:srgbClr val="000000"/>
        </a:dk1>
        <a:lt1>
          <a:srgbClr val="FFFFFF"/>
        </a:lt1>
        <a:dk2>
          <a:srgbClr val="000000"/>
        </a:dk2>
        <a:lt2>
          <a:srgbClr val="CCCCCC"/>
        </a:lt2>
        <a:accent1>
          <a:srgbClr val="38778C"/>
        </a:accent1>
        <a:accent2>
          <a:srgbClr val="995D36"/>
        </a:accent2>
        <a:accent3>
          <a:srgbClr val="FFFFFF"/>
        </a:accent3>
        <a:accent4>
          <a:srgbClr val="000000"/>
        </a:accent4>
        <a:accent5>
          <a:srgbClr val="AEBDC5"/>
        </a:accent5>
        <a:accent6>
          <a:srgbClr val="8A5330"/>
        </a:accent6>
        <a:hlink>
          <a:srgbClr val="6F4C80"/>
        </a:hlink>
        <a:folHlink>
          <a:srgbClr val="666600"/>
        </a:folHlink>
      </a:clrScheme>
      <a:clrMap bg1="lt1" tx1="dk1" bg2="lt2" tx2="dk2" accent1="accent1" accent2="accent2" accent3="accent3" accent4="accent4" accent5="accent5" accent6="accent6" hlink="hlink" folHlink="folHlink"/>
    </a:extraClrScheme>
  </a:extraClrSchemeLst>
</a:theme>
</file>

<file path=ppt/theme/theme3.xml><?xml version="1.0" encoding="utf-8"?>
<a:theme xmlns:a="http://schemas.openxmlformats.org/drawingml/2006/main" name="Office Theme">
  <a:themeElements>
    <a:clrScheme name="">
      <a:dk1>
        <a:srgbClr val="000000"/>
      </a:dk1>
      <a:lt1>
        <a:srgbClr val="FFFFFF"/>
      </a:lt1>
      <a:dk2>
        <a:srgbClr val="000000"/>
      </a:dk2>
      <a:lt2>
        <a:srgbClr val="808080"/>
      </a:lt2>
      <a:accent1>
        <a:srgbClr val="BBE0E3"/>
      </a:accent1>
      <a:accent2>
        <a:srgbClr val="333399"/>
      </a:accent2>
      <a:accent3>
        <a:srgbClr val="FFFFFF"/>
      </a:accent3>
      <a:accent4>
        <a:srgbClr val="000000"/>
      </a:accent4>
      <a:accent5>
        <a:srgbClr val="DAEDEF"/>
      </a:accent5>
      <a:accent6>
        <a:srgbClr val="2D2D8A"/>
      </a:accent6>
      <a:hlink>
        <a:srgbClr val="009999"/>
      </a:hlink>
      <a:folHlink>
        <a:srgbClr val="99CC0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docProps/app.xml><?xml version="1.0" encoding="utf-8"?>
<Properties xmlns="http://schemas.openxmlformats.org/officeDocument/2006/extended-properties" xmlns:vt="http://schemas.openxmlformats.org/officeDocument/2006/docPropsVTypes">
  <Template/>
  <TotalTime>521</TotalTime>
  <Words>794</Words>
  <Application>Microsoft Office PowerPoint</Application>
  <PresentationFormat>On-screen Show (4:3)</PresentationFormat>
  <Paragraphs>107</Paragraphs>
  <Slides>140</Slides>
  <Notes>0</Notes>
  <HiddenSlides>0</HiddenSlides>
  <MMClips>0</MMClips>
  <ScaleCrop>false</ScaleCrop>
  <HeadingPairs>
    <vt:vector size="4" baseType="variant">
      <vt:variant>
        <vt:lpstr>Theme</vt:lpstr>
      </vt:variant>
      <vt:variant>
        <vt:i4>2</vt:i4>
      </vt:variant>
      <vt:variant>
        <vt:lpstr>Slide Titles</vt:lpstr>
      </vt:variant>
      <vt:variant>
        <vt:i4>140</vt:i4>
      </vt:variant>
    </vt:vector>
  </HeadingPairs>
  <TitlesOfParts>
    <vt:vector size="142" baseType="lpstr">
      <vt:lpstr>ind_0994_slide</vt:lpstr>
      <vt:lpstr>1_Default Design</vt:lpstr>
      <vt:lpstr>Saudi Arabia</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Riyadh</vt:lpstr>
      <vt:lpstr>PowerPoint Presentation</vt:lpstr>
      <vt:lpstr>Riyadh in the summer haze</vt:lpstr>
      <vt:lpstr>Ministry-Riyadh</vt:lpstr>
      <vt:lpstr>Tuwaiq Palace-Diplomatic Quarter - Riyadh </vt:lpstr>
      <vt:lpstr>An arial view of King Abdulaziz Historical Center in Riyadh.</vt:lpstr>
      <vt:lpstr>Al-Faisaliah - Riyadh</vt:lpstr>
      <vt:lpstr>Masmak Fort built in around 1865 under the reign of Rasheed Family - Riyadh</vt:lpstr>
      <vt:lpstr>Kingdom Tower-Riyadh</vt:lpstr>
      <vt:lpstr>Riyadh City</vt:lpstr>
      <vt:lpstr>Atrium of a newly built mosque</vt:lpstr>
      <vt:lpstr>Addir'iyyah 1 hr away from Riyadh. Diriyah was the original home of the Saudi royal family, and served as the capital of the first Saudi dynasty from 1744 to 1818.  Today, the town is the seat of the Diriyah Governorate. (next slide) </vt:lpstr>
      <vt:lpstr>PowerPoint Presentation</vt:lpstr>
      <vt:lpstr>Diriyyah Mosque of Mohd bin Abdul  Wahab</vt:lpstr>
      <vt:lpstr>Jeddah</vt:lpstr>
      <vt:lpstr>PowerPoint Presentation</vt:lpstr>
      <vt:lpstr>Kabsa  is a family of rice dishes that are served mostly in Saudi Arabia where it is commonly regarded as a national dish and the other Arab states of the Gulf. (next slide)</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Abdul Rauof Khalel Museum-Jeddah </vt:lpstr>
      <vt:lpstr>Jeddah Museum Display</vt:lpstr>
      <vt:lpstr>Museum Display</vt:lpstr>
      <vt:lpstr>Museum Display</vt:lpstr>
      <vt:lpstr>Museum Display</vt:lpstr>
      <vt:lpstr>Kaaba cover on display in the National Museum</vt:lpstr>
      <vt:lpstr>Al-Khozam Tower - Jeddah </vt:lpstr>
      <vt:lpstr>Mosque - Jeddah </vt:lpstr>
      <vt:lpstr>Masjid Qisas - Jeddah </vt:lpstr>
      <vt:lpstr>Al Rawashin - Jeddah</vt:lpstr>
      <vt:lpstr>PowerPoint Presentation</vt:lpstr>
      <vt:lpstr>Masjid Terapung - Jeddah </vt:lpstr>
      <vt:lpstr>Masjid Terapung - Jeddah </vt:lpstr>
      <vt:lpstr>Masjid Terapung - Jeddah</vt:lpstr>
      <vt:lpstr>Old city- Jeddah</vt:lpstr>
      <vt:lpstr>Old city- Jeddah </vt:lpstr>
      <vt:lpstr>Al-Falah School: The First School in The Arabian Peninsula was established by Al-Haj Mohammed Ali Redha Zainel in the 7th of December 1905 in Jeddah, Saudi Arabia</vt:lpstr>
      <vt:lpstr>Heavy traffic of Jeddah</vt:lpstr>
      <vt:lpstr>PowerPoint Presentation</vt:lpstr>
      <vt:lpstr>East meets West</vt:lpstr>
      <vt:lpstr>Art in Jeddah </vt:lpstr>
      <vt:lpstr>Coral reefs in Red Sea </vt:lpstr>
      <vt:lpstr>Desert tea</vt:lpstr>
      <vt:lpstr>Makkah (Mecca)</vt:lpstr>
      <vt:lpstr>Kaaba</vt:lpstr>
      <vt:lpstr>The Mosque that holds the Kaaba</vt:lpstr>
      <vt:lpstr>Mosque expansion</vt:lpstr>
      <vt:lpstr>The latest picture of the mosque with the Kaaba</vt:lpstr>
      <vt:lpstr>PowerPoint Presentation</vt:lpstr>
      <vt:lpstr>Modernizing Makkah</vt:lpstr>
      <vt:lpstr>New construction in Makkah</vt:lpstr>
      <vt:lpstr>PowerPoint Presentation</vt:lpstr>
      <vt:lpstr>Visions of Saudi Arabia and its people</vt:lpstr>
      <vt:lpstr>PowerPoint Presentation</vt:lpstr>
      <vt:lpstr>PowerPoint Presentation</vt:lpstr>
      <vt:lpstr>Bahrain-Saudi cost way</vt:lpstr>
      <vt:lpstr>PowerPoint Presentation</vt:lpstr>
      <vt:lpstr>PowerPoint Presentation</vt:lpstr>
      <vt:lpstr>PowerPoint Presentation</vt:lpstr>
      <vt:lpstr>PowerPoint Presentation</vt:lpstr>
      <vt:lpstr>Dhana Sand dunes, Saudi Arabia</vt:lpstr>
      <vt:lpstr>Sand and mountain in Alula</vt:lpstr>
      <vt:lpstr>Rejal Alma is a museum located in Aseer-300 years old</vt:lpstr>
      <vt:lpstr>Asir</vt:lpstr>
      <vt:lpstr>Khaybar old city is the name of an oasis some 153 km to the north of Medina (ancient Yathrib), Saudi Arabia. It was inhabited by Jews before the rise of Islam, and was conquered by the Islamic prophet Muhammad in 629 AD.</vt:lpstr>
      <vt:lpstr>Madain Saleh, the Nabataean tombs in the vicinity of Al Ula in Saudi Arabia.</vt:lpstr>
      <vt:lpstr>The Subalah of Mudiz: is the only surviving building in clay construction with a two-story structure in Al Turaif columns, the first capital of the Kingdom</vt:lpstr>
      <vt:lpstr>Aldewan-Alulaits place for Nabateen party, Located in Maden Saleh area.</vt:lpstr>
      <vt:lpstr>Zaabal_castle-Al Jawf</vt:lpstr>
      <vt:lpstr>Turkish fort-Located between Makkah and Taif</vt:lpstr>
      <vt:lpstr>House of pigeons</vt:lpstr>
      <vt:lpstr>PowerPoint Presentation</vt:lpstr>
      <vt:lpstr>Masjid Miqat Bir Ali-Miqat mosque is located at Dhul Hulayfa</vt:lpstr>
      <vt:lpstr>Masjid Miqat Bir Ali-Miqat mosque</vt:lpstr>
      <vt:lpstr>Al-Khobar corniche fountains at night</vt:lpstr>
      <vt:lpstr>Lulu Mosque-Dahran</vt:lpstr>
      <vt:lpstr>PowerPoint Presentation</vt:lpstr>
      <vt:lpstr>PowerPoint Presentation</vt:lpstr>
      <vt:lpstr>PowerPoint Presentation</vt:lpstr>
      <vt:lpstr>PowerPoint Presentation</vt:lpstr>
      <vt:lpstr>Kabab restaurant</vt:lpstr>
      <vt:lpstr>worshippers in the street</vt:lpstr>
      <vt:lpstr>Handicrafts</vt:lpstr>
      <vt:lpstr>Date sweet</vt:lpstr>
      <vt:lpstr>PowerPoint Presentation</vt:lpstr>
      <vt:lpstr>PowerPoint Presentation</vt:lpstr>
      <vt:lpstr>PowerPoint Presentation</vt:lpstr>
      <vt:lpstr>Rub’ al Kahli (the Empty Quarter)</vt:lpstr>
      <vt:lpstr>PowerPoint Presentation</vt:lpstr>
      <vt:lpstr>PowerPoint Presentation</vt:lpstr>
      <vt:lpstr>PowerPoint Presentation</vt:lpstr>
      <vt:lpstr>PowerPoint Presentation</vt:lpstr>
      <vt:lpstr>PowerPoint Presentation</vt:lpstr>
      <vt:lpstr>Saudi Oil</vt:lpstr>
      <vt:lpstr>Saudi Arabian Oil Industry</vt:lpstr>
      <vt:lpstr>PowerPoint Presentation</vt:lpstr>
      <vt:lpstr>PowerPoint Presentation</vt:lpstr>
      <vt:lpstr>PowerPoint Presentation</vt:lpstr>
      <vt:lpstr>PowerPoint Presentation</vt:lpstr>
      <vt:lpstr>PowerPoint Presentation</vt:lpstr>
      <vt:lpstr>Saudi Arabian Poverty</vt:lpstr>
      <vt:lpstr>PowerPoint Presentation</vt:lpstr>
      <vt:lpstr>PowerPoint Presentation</vt:lpstr>
      <vt:lpstr>PowerPoint Presentation</vt:lpstr>
      <vt:lpstr>PowerPoint Presentation</vt:lpstr>
      <vt:lpstr>Saudi Agriculture</vt:lpstr>
      <vt:lpstr>PowerPoint Presentation</vt:lpstr>
      <vt:lpstr>PowerPoint Presentation</vt:lpstr>
      <vt:lpstr>PowerPoint Presentation</vt:lpstr>
      <vt:lpstr>Irrigation Pattern</vt:lpstr>
      <vt:lpstr>PowerPoint Presentation</vt:lpstr>
      <vt:lpstr>PowerPoint Presentation</vt:lpstr>
      <vt:lpstr>PowerPoint Presentation</vt:lpstr>
      <vt:lpstr>Saudi arabian archaeology</vt:lpstr>
      <vt:lpstr>Petroglyph at Bir Hima in Saudi Arabia</vt:lpstr>
      <vt:lpstr>The ruins of the ancient city of Adummatu</vt:lpstr>
      <vt:lpstr>Inside view of Mard Castle</vt:lpstr>
      <vt:lpstr>Omar Mosque and Al Dar'i Quarter in Dumat Al-Jandal.</vt:lpstr>
      <vt:lpstr>A row of tombs from the al-Khuraymat group, Mada'in Saleh.</vt:lpstr>
      <vt:lpstr> Al-Hijr had been abandoned by the time Islamic faith became established in the area.</vt:lpstr>
      <vt:lpstr> The archaeological vestiges of Mada'in Saleh are often compared with those of Petra, the Nabatean capital situated 310.7 mi. north-west of Mada'in Saleh.</vt:lpstr>
      <vt:lpstr> Aramaic inscription from Tayma (6th century BC.) </vt:lpstr>
      <vt:lpstr>PowerPoint Presentation</vt:lpstr>
      <vt:lpstr>Al-Hijr Archaeological Site</vt:lpstr>
      <vt:lpstr>The site of Rajajil (standing men) was first discovered south of Jowf, Saudi Arabia. Over thirty discrete groups of aligned pillars were recorded. Weighing over five tons each, the pillars were originally placed to observe celestial phenomena. </vt:lpstr>
    </vt:vector>
  </TitlesOfParts>
  <LinksUpToDate>false</LinksUpToDate>
  <SharedDoc>false</SharedDoc>
  <HyperlinksChanged>false</HyperlinksChanged>
  <AppVersion>14.0000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Slide 1</dc:title>
  <dc:creator>Joe</dc:creator>
  <cp:lastModifiedBy>Joseph A. Naumann</cp:lastModifiedBy>
  <cp:revision>21</cp:revision>
  <dcterms:created xsi:type="dcterms:W3CDTF">2012-03-16T21:57:14Z</dcterms:created>
  <dcterms:modified xsi:type="dcterms:W3CDTF">2012-03-20T18:57:28Z</dcterms:modified>
</cp:coreProperties>
</file>