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0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3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7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7B52-C41A-48C9-BD86-CEC64E02475B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ABBA-4C95-42F8-92CA-66942D62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Pearls – the Story in Pictures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8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0"/>
            <a:ext cx="9147220" cy="684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9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67" y="0"/>
            <a:ext cx="5159433" cy="688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9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67" y="0"/>
            <a:ext cx="5159433" cy="688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12"/>
            <a:ext cx="9144000" cy="598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42" y="0"/>
            <a:ext cx="5442758" cy="691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7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"/>
            <a:ext cx="9156225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1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30" y="1"/>
            <a:ext cx="51364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5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0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69" y="0"/>
            <a:ext cx="49342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1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30" y="1"/>
            <a:ext cx="51364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67" y="0"/>
            <a:ext cx="5159433" cy="688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4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44"/>
            <a:ext cx="9156225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4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Pearls – the Story in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Pearls – the Story in Pictures</dc:title>
  <dc:creator>Joe</dc:creator>
  <cp:lastModifiedBy>Joe</cp:lastModifiedBy>
  <cp:revision>2</cp:revision>
  <dcterms:created xsi:type="dcterms:W3CDTF">2011-07-19T23:09:05Z</dcterms:created>
  <dcterms:modified xsi:type="dcterms:W3CDTF">2011-07-19T23:20:20Z</dcterms:modified>
</cp:coreProperties>
</file>