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4" r:id="rId5"/>
    <p:sldId id="269" r:id="rId6"/>
    <p:sldId id="270" r:id="rId7"/>
    <p:sldId id="273" r:id="rId8"/>
    <p:sldId id="271" r:id="rId9"/>
    <p:sldId id="280" r:id="rId10"/>
    <p:sldId id="259" r:id="rId11"/>
    <p:sldId id="276" r:id="rId12"/>
    <p:sldId id="260" r:id="rId13"/>
    <p:sldId id="261" r:id="rId14"/>
    <p:sldId id="265" r:id="rId15"/>
    <p:sldId id="278" r:id="rId16"/>
    <p:sldId id="279" r:id="rId17"/>
    <p:sldId id="262" r:id="rId18"/>
    <p:sldId id="283" r:id="rId19"/>
    <p:sldId id="263" r:id="rId20"/>
    <p:sldId id="284" r:id="rId21"/>
    <p:sldId id="266" r:id="rId22"/>
    <p:sldId id="267" r:id="rId23"/>
    <p:sldId id="268" r:id="rId24"/>
    <p:sldId id="281" r:id="rId25"/>
    <p:sldId id="277" r:id="rId26"/>
    <p:sldId id="272" r:id="rId27"/>
    <p:sldId id="285" r:id="rId28"/>
    <p:sldId id="274" r:id="rId29"/>
    <p:sldId id="275" r:id="rId30"/>
    <p:sldId id="282"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74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446E79-45EB-49A5-A705-8399461A63A8}" type="datetimeFigureOut">
              <a:rPr lang="en-US" smtClean="0"/>
              <a:t>7/6/2011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D9F69-E475-443A-86BB-DE7E7B1A291B}" type="slidenum">
              <a:rPr lang="en-US" smtClean="0"/>
              <a:t>‹#›</a:t>
            </a:fld>
            <a:endParaRPr lang="en-US"/>
          </a:p>
        </p:txBody>
      </p:sp>
    </p:spTree>
    <p:extLst>
      <p:ext uri="{BB962C8B-B14F-4D97-AF65-F5344CB8AC3E}">
        <p14:creationId xmlns:p14="http://schemas.microsoft.com/office/powerpoint/2010/main" val="3299647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446E79-45EB-49A5-A705-8399461A63A8}" type="datetimeFigureOut">
              <a:rPr lang="en-US" smtClean="0"/>
              <a:t>7/6/2011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D9F69-E475-443A-86BB-DE7E7B1A291B}" type="slidenum">
              <a:rPr lang="en-US" smtClean="0"/>
              <a:t>‹#›</a:t>
            </a:fld>
            <a:endParaRPr lang="en-US"/>
          </a:p>
        </p:txBody>
      </p:sp>
    </p:spTree>
    <p:extLst>
      <p:ext uri="{BB962C8B-B14F-4D97-AF65-F5344CB8AC3E}">
        <p14:creationId xmlns:p14="http://schemas.microsoft.com/office/powerpoint/2010/main" val="1884266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446E79-45EB-49A5-A705-8399461A63A8}" type="datetimeFigureOut">
              <a:rPr lang="en-US" smtClean="0"/>
              <a:t>7/6/2011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D9F69-E475-443A-86BB-DE7E7B1A291B}" type="slidenum">
              <a:rPr lang="en-US" smtClean="0"/>
              <a:t>‹#›</a:t>
            </a:fld>
            <a:endParaRPr lang="en-US"/>
          </a:p>
        </p:txBody>
      </p:sp>
    </p:spTree>
    <p:extLst>
      <p:ext uri="{BB962C8B-B14F-4D97-AF65-F5344CB8AC3E}">
        <p14:creationId xmlns:p14="http://schemas.microsoft.com/office/powerpoint/2010/main" val="2879449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446E79-45EB-49A5-A705-8399461A63A8}" type="datetimeFigureOut">
              <a:rPr lang="en-US" smtClean="0"/>
              <a:t>7/6/2011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D9F69-E475-443A-86BB-DE7E7B1A291B}" type="slidenum">
              <a:rPr lang="en-US" smtClean="0"/>
              <a:t>‹#›</a:t>
            </a:fld>
            <a:endParaRPr lang="en-US"/>
          </a:p>
        </p:txBody>
      </p:sp>
    </p:spTree>
    <p:extLst>
      <p:ext uri="{BB962C8B-B14F-4D97-AF65-F5344CB8AC3E}">
        <p14:creationId xmlns:p14="http://schemas.microsoft.com/office/powerpoint/2010/main" val="1816377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446E79-45EB-49A5-A705-8399461A63A8}" type="datetimeFigureOut">
              <a:rPr lang="en-US" smtClean="0"/>
              <a:t>7/6/2011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D9F69-E475-443A-86BB-DE7E7B1A291B}" type="slidenum">
              <a:rPr lang="en-US" smtClean="0"/>
              <a:t>‹#›</a:t>
            </a:fld>
            <a:endParaRPr lang="en-US"/>
          </a:p>
        </p:txBody>
      </p:sp>
    </p:spTree>
    <p:extLst>
      <p:ext uri="{BB962C8B-B14F-4D97-AF65-F5344CB8AC3E}">
        <p14:creationId xmlns:p14="http://schemas.microsoft.com/office/powerpoint/2010/main" val="3088316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446E79-45EB-49A5-A705-8399461A63A8}" type="datetimeFigureOut">
              <a:rPr lang="en-US" smtClean="0"/>
              <a:t>7/6/2011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D9F69-E475-443A-86BB-DE7E7B1A291B}" type="slidenum">
              <a:rPr lang="en-US" smtClean="0"/>
              <a:t>‹#›</a:t>
            </a:fld>
            <a:endParaRPr lang="en-US"/>
          </a:p>
        </p:txBody>
      </p:sp>
    </p:spTree>
    <p:extLst>
      <p:ext uri="{BB962C8B-B14F-4D97-AF65-F5344CB8AC3E}">
        <p14:creationId xmlns:p14="http://schemas.microsoft.com/office/powerpoint/2010/main" val="4118899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446E79-45EB-49A5-A705-8399461A63A8}" type="datetimeFigureOut">
              <a:rPr lang="en-US" smtClean="0"/>
              <a:t>7/6/2011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3D9F69-E475-443A-86BB-DE7E7B1A291B}" type="slidenum">
              <a:rPr lang="en-US" smtClean="0"/>
              <a:t>‹#›</a:t>
            </a:fld>
            <a:endParaRPr lang="en-US"/>
          </a:p>
        </p:txBody>
      </p:sp>
    </p:spTree>
    <p:extLst>
      <p:ext uri="{BB962C8B-B14F-4D97-AF65-F5344CB8AC3E}">
        <p14:creationId xmlns:p14="http://schemas.microsoft.com/office/powerpoint/2010/main" val="3961878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446E79-45EB-49A5-A705-8399461A63A8}" type="datetimeFigureOut">
              <a:rPr lang="en-US" smtClean="0"/>
              <a:t>7/6/2011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3D9F69-E475-443A-86BB-DE7E7B1A291B}" type="slidenum">
              <a:rPr lang="en-US" smtClean="0"/>
              <a:t>‹#›</a:t>
            </a:fld>
            <a:endParaRPr lang="en-US"/>
          </a:p>
        </p:txBody>
      </p:sp>
    </p:spTree>
    <p:extLst>
      <p:ext uri="{BB962C8B-B14F-4D97-AF65-F5344CB8AC3E}">
        <p14:creationId xmlns:p14="http://schemas.microsoft.com/office/powerpoint/2010/main" val="1539647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446E79-45EB-49A5-A705-8399461A63A8}" type="datetimeFigureOut">
              <a:rPr lang="en-US" smtClean="0"/>
              <a:t>7/6/2011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3D9F69-E475-443A-86BB-DE7E7B1A291B}" type="slidenum">
              <a:rPr lang="en-US" smtClean="0"/>
              <a:t>‹#›</a:t>
            </a:fld>
            <a:endParaRPr lang="en-US"/>
          </a:p>
        </p:txBody>
      </p:sp>
    </p:spTree>
    <p:extLst>
      <p:ext uri="{BB962C8B-B14F-4D97-AF65-F5344CB8AC3E}">
        <p14:creationId xmlns:p14="http://schemas.microsoft.com/office/powerpoint/2010/main" val="3066769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446E79-45EB-49A5-A705-8399461A63A8}" type="datetimeFigureOut">
              <a:rPr lang="en-US" smtClean="0"/>
              <a:t>7/6/2011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D9F69-E475-443A-86BB-DE7E7B1A291B}" type="slidenum">
              <a:rPr lang="en-US" smtClean="0"/>
              <a:t>‹#›</a:t>
            </a:fld>
            <a:endParaRPr lang="en-US"/>
          </a:p>
        </p:txBody>
      </p:sp>
    </p:spTree>
    <p:extLst>
      <p:ext uri="{BB962C8B-B14F-4D97-AF65-F5344CB8AC3E}">
        <p14:creationId xmlns:p14="http://schemas.microsoft.com/office/powerpoint/2010/main" val="2108020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446E79-45EB-49A5-A705-8399461A63A8}" type="datetimeFigureOut">
              <a:rPr lang="en-US" smtClean="0"/>
              <a:t>7/6/2011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D9F69-E475-443A-86BB-DE7E7B1A291B}" type="slidenum">
              <a:rPr lang="en-US" smtClean="0"/>
              <a:t>‹#›</a:t>
            </a:fld>
            <a:endParaRPr lang="en-US"/>
          </a:p>
        </p:txBody>
      </p:sp>
    </p:spTree>
    <p:extLst>
      <p:ext uri="{BB962C8B-B14F-4D97-AF65-F5344CB8AC3E}">
        <p14:creationId xmlns:p14="http://schemas.microsoft.com/office/powerpoint/2010/main" val="573356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446E79-45EB-49A5-A705-8399461A63A8}" type="datetimeFigureOut">
              <a:rPr lang="en-US" smtClean="0"/>
              <a:t>7/6/2011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D9F69-E475-443A-86BB-DE7E7B1A291B}" type="slidenum">
              <a:rPr lang="en-US" smtClean="0"/>
              <a:t>‹#›</a:t>
            </a:fld>
            <a:endParaRPr lang="en-US"/>
          </a:p>
        </p:txBody>
      </p:sp>
    </p:spTree>
    <p:extLst>
      <p:ext uri="{BB962C8B-B14F-4D97-AF65-F5344CB8AC3E}">
        <p14:creationId xmlns:p14="http://schemas.microsoft.com/office/powerpoint/2010/main" val="3879298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effectLst>
                  <a:outerShdw blurRad="50800" dist="50800" dir="5400000" algn="ctr" rotWithShape="0">
                    <a:schemeClr val="bg1"/>
                  </a:outerShdw>
                </a:effectLst>
              </a:rPr>
              <a:t>Nomadic Herding</a:t>
            </a:r>
            <a:endParaRPr lang="en-US" b="1" dirty="0">
              <a:effectLst>
                <a:outerShdw blurRad="50800" dist="50800" dir="5400000" algn="ctr" rotWithShape="0">
                  <a:schemeClr val="bg1"/>
                </a:outerShdw>
              </a:effectLst>
            </a:endParaRPr>
          </a:p>
        </p:txBody>
      </p:sp>
      <p:sp>
        <p:nvSpPr>
          <p:cNvPr id="3" name="Subtitle 2"/>
          <p:cNvSpPr>
            <a:spLocks noGrp="1"/>
          </p:cNvSpPr>
          <p:nvPr>
            <p:ph type="subTitle" idx="1"/>
          </p:nvPr>
        </p:nvSpPr>
        <p:spPr/>
        <p:txBody>
          <a:bodyPr/>
          <a:lstStyle/>
          <a:p>
            <a:r>
              <a:rPr lang="en-US" b="1" dirty="0" smtClean="0">
                <a:effectLst>
                  <a:outerShdw blurRad="38100" dist="38100" dir="2700000" algn="tl">
                    <a:srgbClr val="000000">
                      <a:alpha val="43137"/>
                    </a:srgbClr>
                  </a:outerShdw>
                </a:effectLst>
              </a:rPr>
              <a:t>A declining lifestyle – many have become semi-nomadic </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20158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Tibet</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647" y="1528763"/>
            <a:ext cx="7440958" cy="494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04329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Tibet</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679" y="1236134"/>
            <a:ext cx="7547036" cy="493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0771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Tibet</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24" y="1004888"/>
            <a:ext cx="3800475" cy="552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31600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African Sahel</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72" y="1295400"/>
            <a:ext cx="8259928" cy="519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1479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African Sahel</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366838"/>
            <a:ext cx="619125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4099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African Sahel</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054" y="1282825"/>
            <a:ext cx="7475745" cy="489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85117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African Sahel</a:t>
            </a:r>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65" y="1447800"/>
            <a:ext cx="8382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44296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Nigeria (</a:t>
            </a:r>
            <a:r>
              <a:rPr lang="en-US" dirty="0" smtClean="0"/>
              <a:t>African Sahel)</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71600"/>
            <a:ext cx="6157365" cy="463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71305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3871831" cy="2087562"/>
          </a:xfrm>
        </p:spPr>
        <p:txBody>
          <a:bodyPr/>
          <a:lstStyle/>
          <a:p>
            <a:r>
              <a:rPr lang="en-US" dirty="0" smtClean="0"/>
              <a:t>Kenya/Tanzania</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6631" y="0"/>
            <a:ext cx="4967369"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9890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Syria</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67437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962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normAutofit/>
          </a:bodyPr>
          <a:lstStyle/>
          <a:p>
            <a:r>
              <a:rPr lang="en-US" dirty="0" smtClean="0"/>
              <a:t>Nomadic Herding – the wandering, but controlled movement of livestock, solely dependent on natural forage – is the most extensive type of land use system.</a:t>
            </a:r>
          </a:p>
          <a:p>
            <a:r>
              <a:rPr lang="en-US" dirty="0" smtClean="0"/>
              <a:t>Sheep and goats are the most common with cattle, horses and yaks locally important. The common characteristics are hardiness, mobility and ability to subsist on sparse forage. These animals provide milk, cheese, meat, hair, wool and skins and dung for fuel.</a:t>
            </a:r>
          </a:p>
          <a:p>
            <a:r>
              <a:rPr lang="en-US" dirty="0" smtClean="0"/>
              <a:t>Declining in numbers (Russia and The Sahel and remote, undeveloped, semi-arid areas)</a:t>
            </a:r>
            <a:endParaRPr lang="en-US" dirty="0"/>
          </a:p>
        </p:txBody>
      </p:sp>
    </p:spTree>
    <p:extLst>
      <p:ext uri="{BB962C8B-B14F-4D97-AF65-F5344CB8AC3E}">
        <p14:creationId xmlns:p14="http://schemas.microsoft.com/office/powerpoint/2010/main" val="3501704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Syria</a:t>
            </a:r>
            <a:endParaRPr lang="en-US" dirty="0"/>
          </a:p>
        </p:txBody>
      </p:sp>
    </p:spTree>
    <p:extLst>
      <p:ext uri="{BB962C8B-B14F-4D97-AF65-F5344CB8AC3E}">
        <p14:creationId xmlns:p14="http://schemas.microsoft.com/office/powerpoint/2010/main" val="8935941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Russia - Siberia</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711" y="1181100"/>
            <a:ext cx="6974236"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9213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Semi-nomadic herders with their yurt in central Kyrgyzstan </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401" y="1643063"/>
            <a:ext cx="6343649" cy="475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3056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Xunhua</a:t>
            </a:r>
            <a:r>
              <a:rPr lang="en-US" dirty="0" smtClean="0"/>
              <a:t>, China</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260" y="1462088"/>
            <a:ext cx="6576977" cy="493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4123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Xinjiang, China</a:t>
            </a:r>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6" y="1283208"/>
            <a:ext cx="7162800" cy="4584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21458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Qinghai, China</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14450"/>
            <a:ext cx="7010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168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240276"/>
            <a:ext cx="4922520" cy="523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2133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India</a:t>
            </a:r>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0"/>
            <a:ext cx="7010400" cy="467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0519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8763"/>
            <a:ext cx="6820878" cy="494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9303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Afghanistan</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131584"/>
            <a:ext cx="4266331" cy="559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007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Mongolia – somewhat less nomadic</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385284"/>
            <a:ext cx="596900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4020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Kashmir</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1219200"/>
            <a:ext cx="7581900" cy="50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097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Mongolia</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551" y="1185863"/>
            <a:ext cx="7816870" cy="521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69854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659"/>
            <a:ext cx="8229600" cy="1143000"/>
          </a:xfrm>
        </p:spPr>
        <p:txBody>
          <a:bodyPr/>
          <a:lstStyle/>
          <a:p>
            <a:r>
              <a:rPr lang="en-US" dirty="0" smtClean="0"/>
              <a:t>Northern Mongolia</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466" y="1029734"/>
            <a:ext cx="7252734" cy="544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1027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Western Mongolia</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1289496"/>
            <a:ext cx="6916672" cy="5187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5022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823" y="0"/>
            <a:ext cx="8229600" cy="1143000"/>
          </a:xfrm>
        </p:spPr>
        <p:txBody>
          <a:bodyPr/>
          <a:lstStyle/>
          <a:p>
            <a:r>
              <a:rPr lang="en-US" dirty="0" smtClean="0"/>
              <a:t>Mongolia</a:t>
            </a:r>
            <a:endParaRPr lang="en-US"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971550"/>
            <a:ext cx="7442200" cy="55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0613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35417"/>
            <a:ext cx="8229600" cy="1143000"/>
          </a:xfrm>
        </p:spPr>
        <p:txBody>
          <a:bodyPr/>
          <a:lstStyle/>
          <a:p>
            <a:r>
              <a:rPr lang="en-US" dirty="0" smtClean="0"/>
              <a:t>Mongolia</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7518398" cy="563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9472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Mongolia</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99" y="1285874"/>
            <a:ext cx="6921501" cy="5191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73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TotalTime>
  <Words>161</Words>
  <Application>Microsoft Office PowerPoint</Application>
  <PresentationFormat>On-screen Show (4:3)</PresentationFormat>
  <Paragraphs>33</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Nomadic Herding</vt:lpstr>
      <vt:lpstr>PowerPoint Presentation</vt:lpstr>
      <vt:lpstr>Mongolia – somewhat less nomadic</vt:lpstr>
      <vt:lpstr>Mongolia</vt:lpstr>
      <vt:lpstr>Northern Mongolia</vt:lpstr>
      <vt:lpstr>Western Mongolia</vt:lpstr>
      <vt:lpstr>Mongolia</vt:lpstr>
      <vt:lpstr>Mongolia</vt:lpstr>
      <vt:lpstr>Mongolia</vt:lpstr>
      <vt:lpstr>Tibet</vt:lpstr>
      <vt:lpstr>Tibet</vt:lpstr>
      <vt:lpstr>Tibet</vt:lpstr>
      <vt:lpstr>African Sahel</vt:lpstr>
      <vt:lpstr>African Sahel</vt:lpstr>
      <vt:lpstr>African Sahel</vt:lpstr>
      <vt:lpstr>African Sahel</vt:lpstr>
      <vt:lpstr>Nigeria (African Sahel)</vt:lpstr>
      <vt:lpstr>Kenya/Tanzania</vt:lpstr>
      <vt:lpstr>Syria</vt:lpstr>
      <vt:lpstr>Syria</vt:lpstr>
      <vt:lpstr>Russia - Siberia</vt:lpstr>
      <vt:lpstr>Semi-nomadic herders with their yurt in central Kyrgyzstan </vt:lpstr>
      <vt:lpstr>Xunhua, China</vt:lpstr>
      <vt:lpstr>Xinjiang, China</vt:lpstr>
      <vt:lpstr>Qinghai, China</vt:lpstr>
      <vt:lpstr>India</vt:lpstr>
      <vt:lpstr>India</vt:lpstr>
      <vt:lpstr>India</vt:lpstr>
      <vt:lpstr>Afghanistan</vt:lpstr>
      <vt:lpstr>Kashmir</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Nomadic Herding</dc:title>
  <dc:creator>Joe</dc:creator>
  <cp:lastModifiedBy>Joe</cp:lastModifiedBy>
  <cp:revision>7</cp:revision>
  <dcterms:created xsi:type="dcterms:W3CDTF">2011-07-06T17:18:52Z</dcterms:created>
  <dcterms:modified xsi:type="dcterms:W3CDTF">2011-07-06T20:12:17Z</dcterms:modified>
</cp:coreProperties>
</file>