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44"/>
  </p:notesMasterIdLst>
  <p:sldIdLst>
    <p:sldId id="256" r:id="rId3"/>
    <p:sldId id="257" r:id="rId4"/>
    <p:sldId id="258" r:id="rId5"/>
    <p:sldId id="260" r:id="rId6"/>
    <p:sldId id="259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00" autoAdjust="0"/>
    <p:restoredTop sz="94600"/>
  </p:normalViewPr>
  <p:slideViewPr>
    <p:cSldViewPr>
      <p:cViewPr varScale="1">
        <p:scale>
          <a:sx n="74" d="100"/>
          <a:sy n="74" d="100"/>
        </p:scale>
        <p:origin x="-109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99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9A8A022-5DFB-4352-9066-DCB444D2F08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747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 smtClean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US" noProof="0" smtClean="0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54625BEE-461E-4F0E-91D2-B68ED8507FB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E5C6DC-8BAC-4FE0-9E6E-8DE87018860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201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9A6AEB-CC6B-4606-92DF-513F6167004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3914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F5E8DE7D-D48E-48FB-9D57-2B7F9ECF668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2AAAF1-BD1F-421F-9E4E-2D5C053A9DF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5661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988942-60EC-4898-A45F-4BC360E3DB2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3934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90EA2E-0FB2-42F6-9195-37CA13A39D8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9087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C58EA-8AD1-4177-95A3-8A7F6A6FA94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824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CEE05A-4B7D-4515-BF02-658ACC47E67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3473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27DEE0-6031-4BD8-8B2E-B869A9AAB01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1729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64F753-8806-44E4-8B8D-9D403E4E140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526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BCD727-9AF0-47B6-9036-A4A5F5E7D87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1500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67C0B2-9EEE-4260-AB7D-A4C0CDC8091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8402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A45AB1-9F46-4A5F-B1F3-E833F7E3107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4239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9C2257-E8B3-4C04-B117-7724DDD2987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373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F579A5-390F-465F-B7B8-D4B79C3E676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79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838F8D-B3B5-4711-B5AB-7036AF1197F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395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B2F250-8641-49F3-AB02-EFC5CA9E391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955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86A49D-5433-4104-8E3B-DDAF618CA50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210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0360A6-6D20-431A-993A-34D04B85E96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148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021BC9-5578-4BFB-AE12-2469A0F372F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958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460BB2-7149-4AF8-9DCF-87797EDCE0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572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54EFB9E-F758-4928-A82F-8510ECD39643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70A9653-3D94-4B21-92E0-578260E83F8B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b="1" dirty="0" smtClean="0"/>
              <a:t>Beautiful Gardens</a:t>
            </a:r>
            <a:endParaRPr lang="en-US" sz="4000" b="1" dirty="0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93192"/>
            <a:ext cx="9162361" cy="6083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057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13952"/>
            <a:ext cx="8991600" cy="6887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182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108" y="0"/>
            <a:ext cx="512978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945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982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"/>
            <a:ext cx="9168514" cy="6839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266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144"/>
            <a:ext cx="9144000" cy="687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855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2648"/>
            <a:ext cx="9148948" cy="5635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5975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4048"/>
            <a:ext cx="9144000" cy="6089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507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4048"/>
            <a:ext cx="9144000" cy="6089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283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" y="304800"/>
            <a:ext cx="9139544" cy="6251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6785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4864"/>
            <a:ext cx="9218341" cy="6803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049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5" y="0"/>
            <a:ext cx="70294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9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1433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" y="-1"/>
            <a:ext cx="9146285" cy="6856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6244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021" y="0"/>
            <a:ext cx="690595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518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1482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620"/>
            <a:ext cx="9144000" cy="6080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5509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036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91" y="228599"/>
            <a:ext cx="9154391" cy="6393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143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4335"/>
            <a:ext cx="9144000" cy="6069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117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4277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825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676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866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3249"/>
            <a:ext cx="9144000" cy="6011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110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679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864" y="0"/>
            <a:ext cx="654627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5536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988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864" y="0"/>
            <a:ext cx="654627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2376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6148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9710"/>
            <a:ext cx="9157099" cy="6087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460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947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284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4" y="304800"/>
            <a:ext cx="9161087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511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760"/>
            <a:ext cx="9144000" cy="6126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943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612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7" y="0"/>
            <a:ext cx="91478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35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9994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heme/theme1.xml><?xml version="1.0" encoding="utf-8"?>
<a:theme xmlns:a="http://schemas.openxmlformats.org/drawingml/2006/main" name="leafage 5">
  <a:themeElements>
    <a:clrScheme name="Office Theme 2">
      <a:dk1>
        <a:srgbClr val="000000"/>
      </a:dk1>
      <a:lt1>
        <a:srgbClr val="99CC66"/>
      </a:lt1>
      <a:dk2>
        <a:srgbClr val="000000"/>
      </a:dk2>
      <a:lt2>
        <a:srgbClr val="CCCCCC"/>
      </a:lt2>
      <a:accent1>
        <a:srgbClr val="336646"/>
      </a:accent1>
      <a:accent2>
        <a:srgbClr val="636633"/>
      </a:accent2>
      <a:accent3>
        <a:srgbClr val="CAE2B8"/>
      </a:accent3>
      <a:accent4>
        <a:srgbClr val="000000"/>
      </a:accent4>
      <a:accent5>
        <a:srgbClr val="ADB8B0"/>
      </a:accent5>
      <a:accent6>
        <a:srgbClr val="595C2D"/>
      </a:accent6>
      <a:hlink>
        <a:srgbClr val="333F66"/>
      </a:hlink>
      <a:folHlink>
        <a:srgbClr val="4D6633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99CC66"/>
        </a:lt1>
        <a:dk2>
          <a:srgbClr val="000000"/>
        </a:dk2>
        <a:lt2>
          <a:srgbClr val="CCCCCC"/>
        </a:lt2>
        <a:accent1>
          <a:srgbClr val="4C9400"/>
        </a:accent1>
        <a:accent2>
          <a:srgbClr val="566E3D"/>
        </a:accent2>
        <a:accent3>
          <a:srgbClr val="CAE2B8"/>
        </a:accent3>
        <a:accent4>
          <a:srgbClr val="000000"/>
        </a:accent4>
        <a:accent5>
          <a:srgbClr val="B2C8AA"/>
        </a:accent5>
        <a:accent6>
          <a:srgbClr val="4D6336"/>
        </a:accent6>
        <a:hlink>
          <a:srgbClr val="193000"/>
        </a:hlink>
        <a:folHlink>
          <a:srgbClr val="2B5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99CC66"/>
        </a:lt1>
        <a:dk2>
          <a:srgbClr val="000000"/>
        </a:dk2>
        <a:lt2>
          <a:srgbClr val="CCCCCC"/>
        </a:lt2>
        <a:accent1>
          <a:srgbClr val="336646"/>
        </a:accent1>
        <a:accent2>
          <a:srgbClr val="636633"/>
        </a:accent2>
        <a:accent3>
          <a:srgbClr val="CAE2B8"/>
        </a:accent3>
        <a:accent4>
          <a:srgbClr val="000000"/>
        </a:accent4>
        <a:accent5>
          <a:srgbClr val="ADB8B0"/>
        </a:accent5>
        <a:accent6>
          <a:srgbClr val="595C2D"/>
        </a:accent6>
        <a:hlink>
          <a:srgbClr val="333F66"/>
        </a:hlink>
        <a:folHlink>
          <a:srgbClr val="4D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99CC66"/>
        </a:lt1>
        <a:dk2>
          <a:srgbClr val="000000"/>
        </a:dk2>
        <a:lt2>
          <a:srgbClr val="CCCCCC"/>
        </a:lt2>
        <a:accent1>
          <a:srgbClr val="66352E"/>
        </a:accent1>
        <a:accent2>
          <a:srgbClr val="665F33"/>
        </a:accent2>
        <a:accent3>
          <a:srgbClr val="CAE2B8"/>
        </a:accent3>
        <a:accent4>
          <a:srgbClr val="000000"/>
        </a:accent4>
        <a:accent5>
          <a:srgbClr val="B8AEAD"/>
        </a:accent5>
        <a:accent6>
          <a:srgbClr val="5C552D"/>
        </a:accent6>
        <a:hlink>
          <a:srgbClr val="633366"/>
        </a:hlink>
        <a:folHlink>
          <a:srgbClr val="40552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99CC66"/>
        </a:lt1>
        <a:dk2>
          <a:srgbClr val="000000"/>
        </a:dk2>
        <a:lt2>
          <a:srgbClr val="CCCCCC"/>
        </a:lt2>
        <a:accent1>
          <a:srgbClr val="66532E"/>
        </a:accent1>
        <a:accent2>
          <a:srgbClr val="40552B"/>
        </a:accent2>
        <a:accent3>
          <a:srgbClr val="CAE2B8"/>
        </a:accent3>
        <a:accent4>
          <a:srgbClr val="000000"/>
        </a:accent4>
        <a:accent5>
          <a:srgbClr val="B8B3AD"/>
        </a:accent5>
        <a:accent6>
          <a:srgbClr val="394C26"/>
        </a:accent6>
        <a:hlink>
          <a:srgbClr val="663343"/>
        </a:hlink>
        <a:folHlink>
          <a:srgbClr val="333F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4C9400"/>
        </a:accent1>
        <a:accent2>
          <a:srgbClr val="566E3D"/>
        </a:accent2>
        <a:accent3>
          <a:srgbClr val="FFFFFF"/>
        </a:accent3>
        <a:accent4>
          <a:srgbClr val="000000"/>
        </a:accent4>
        <a:accent5>
          <a:srgbClr val="B2C8AA"/>
        </a:accent5>
        <a:accent6>
          <a:srgbClr val="4D6336"/>
        </a:accent6>
        <a:hlink>
          <a:srgbClr val="193000"/>
        </a:hlink>
        <a:folHlink>
          <a:srgbClr val="2B5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336646"/>
        </a:accent1>
        <a:accent2>
          <a:srgbClr val="636633"/>
        </a:accent2>
        <a:accent3>
          <a:srgbClr val="FFFFFF"/>
        </a:accent3>
        <a:accent4>
          <a:srgbClr val="000000"/>
        </a:accent4>
        <a:accent5>
          <a:srgbClr val="ADB8B0"/>
        </a:accent5>
        <a:accent6>
          <a:srgbClr val="595C2D"/>
        </a:accent6>
        <a:hlink>
          <a:srgbClr val="333F66"/>
        </a:hlink>
        <a:folHlink>
          <a:srgbClr val="4D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66352E"/>
        </a:accent1>
        <a:accent2>
          <a:srgbClr val="665F33"/>
        </a:accent2>
        <a:accent3>
          <a:srgbClr val="FFFFFF"/>
        </a:accent3>
        <a:accent4>
          <a:srgbClr val="000000"/>
        </a:accent4>
        <a:accent5>
          <a:srgbClr val="B8AEAD"/>
        </a:accent5>
        <a:accent6>
          <a:srgbClr val="5C552D"/>
        </a:accent6>
        <a:hlink>
          <a:srgbClr val="633366"/>
        </a:hlink>
        <a:folHlink>
          <a:srgbClr val="40552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66532E"/>
        </a:accent1>
        <a:accent2>
          <a:srgbClr val="40552B"/>
        </a:accent2>
        <a:accent3>
          <a:srgbClr val="FFFFFF"/>
        </a:accent3>
        <a:accent4>
          <a:srgbClr val="000000"/>
        </a:accent4>
        <a:accent5>
          <a:srgbClr val="B8B3AD"/>
        </a:accent5>
        <a:accent6>
          <a:srgbClr val="394C26"/>
        </a:accent6>
        <a:hlink>
          <a:srgbClr val="663343"/>
        </a:hlink>
        <a:folHlink>
          <a:srgbClr val="333F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99CC66"/>
      </a:lt1>
      <a:dk2>
        <a:srgbClr val="000000"/>
      </a:dk2>
      <a:lt2>
        <a:srgbClr val="CCCCCC"/>
      </a:lt2>
      <a:accent1>
        <a:srgbClr val="336646"/>
      </a:accent1>
      <a:accent2>
        <a:srgbClr val="636633"/>
      </a:accent2>
      <a:accent3>
        <a:srgbClr val="CAE2B8"/>
      </a:accent3>
      <a:accent4>
        <a:srgbClr val="000000"/>
      </a:accent4>
      <a:accent5>
        <a:srgbClr val="ADB8B0"/>
      </a:accent5>
      <a:accent6>
        <a:srgbClr val="595C2D"/>
      </a:accent6>
      <a:hlink>
        <a:srgbClr val="333F66"/>
      </a:hlink>
      <a:folHlink>
        <a:srgbClr val="4D6633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99CC66"/>
        </a:lt1>
        <a:dk2>
          <a:srgbClr val="000000"/>
        </a:dk2>
        <a:lt2>
          <a:srgbClr val="CCCCCC"/>
        </a:lt2>
        <a:accent1>
          <a:srgbClr val="4C9400"/>
        </a:accent1>
        <a:accent2>
          <a:srgbClr val="566E3D"/>
        </a:accent2>
        <a:accent3>
          <a:srgbClr val="CAE2B8"/>
        </a:accent3>
        <a:accent4>
          <a:srgbClr val="000000"/>
        </a:accent4>
        <a:accent5>
          <a:srgbClr val="B2C8AA"/>
        </a:accent5>
        <a:accent6>
          <a:srgbClr val="4D6336"/>
        </a:accent6>
        <a:hlink>
          <a:srgbClr val="193000"/>
        </a:hlink>
        <a:folHlink>
          <a:srgbClr val="2B5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99CC66"/>
        </a:lt1>
        <a:dk2>
          <a:srgbClr val="000000"/>
        </a:dk2>
        <a:lt2>
          <a:srgbClr val="CCCCCC"/>
        </a:lt2>
        <a:accent1>
          <a:srgbClr val="336646"/>
        </a:accent1>
        <a:accent2>
          <a:srgbClr val="636633"/>
        </a:accent2>
        <a:accent3>
          <a:srgbClr val="CAE2B8"/>
        </a:accent3>
        <a:accent4>
          <a:srgbClr val="000000"/>
        </a:accent4>
        <a:accent5>
          <a:srgbClr val="ADB8B0"/>
        </a:accent5>
        <a:accent6>
          <a:srgbClr val="595C2D"/>
        </a:accent6>
        <a:hlink>
          <a:srgbClr val="333F66"/>
        </a:hlink>
        <a:folHlink>
          <a:srgbClr val="4D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99CC66"/>
        </a:lt1>
        <a:dk2>
          <a:srgbClr val="000000"/>
        </a:dk2>
        <a:lt2>
          <a:srgbClr val="CCCCCC"/>
        </a:lt2>
        <a:accent1>
          <a:srgbClr val="66352E"/>
        </a:accent1>
        <a:accent2>
          <a:srgbClr val="665F33"/>
        </a:accent2>
        <a:accent3>
          <a:srgbClr val="CAE2B8"/>
        </a:accent3>
        <a:accent4>
          <a:srgbClr val="000000"/>
        </a:accent4>
        <a:accent5>
          <a:srgbClr val="B8AEAD"/>
        </a:accent5>
        <a:accent6>
          <a:srgbClr val="5C552D"/>
        </a:accent6>
        <a:hlink>
          <a:srgbClr val="633366"/>
        </a:hlink>
        <a:folHlink>
          <a:srgbClr val="40552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99CC66"/>
        </a:lt1>
        <a:dk2>
          <a:srgbClr val="000000"/>
        </a:dk2>
        <a:lt2>
          <a:srgbClr val="CCCCCC"/>
        </a:lt2>
        <a:accent1>
          <a:srgbClr val="66532E"/>
        </a:accent1>
        <a:accent2>
          <a:srgbClr val="40552B"/>
        </a:accent2>
        <a:accent3>
          <a:srgbClr val="CAE2B8"/>
        </a:accent3>
        <a:accent4>
          <a:srgbClr val="000000"/>
        </a:accent4>
        <a:accent5>
          <a:srgbClr val="B8B3AD"/>
        </a:accent5>
        <a:accent6>
          <a:srgbClr val="394C26"/>
        </a:accent6>
        <a:hlink>
          <a:srgbClr val="663343"/>
        </a:hlink>
        <a:folHlink>
          <a:srgbClr val="333F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4C9400"/>
        </a:accent1>
        <a:accent2>
          <a:srgbClr val="566E3D"/>
        </a:accent2>
        <a:accent3>
          <a:srgbClr val="FFFFFF"/>
        </a:accent3>
        <a:accent4>
          <a:srgbClr val="000000"/>
        </a:accent4>
        <a:accent5>
          <a:srgbClr val="B2C8AA"/>
        </a:accent5>
        <a:accent6>
          <a:srgbClr val="4D6336"/>
        </a:accent6>
        <a:hlink>
          <a:srgbClr val="193000"/>
        </a:hlink>
        <a:folHlink>
          <a:srgbClr val="2B5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336646"/>
        </a:accent1>
        <a:accent2>
          <a:srgbClr val="636633"/>
        </a:accent2>
        <a:accent3>
          <a:srgbClr val="FFFFFF"/>
        </a:accent3>
        <a:accent4>
          <a:srgbClr val="000000"/>
        </a:accent4>
        <a:accent5>
          <a:srgbClr val="ADB8B0"/>
        </a:accent5>
        <a:accent6>
          <a:srgbClr val="595C2D"/>
        </a:accent6>
        <a:hlink>
          <a:srgbClr val="333F66"/>
        </a:hlink>
        <a:folHlink>
          <a:srgbClr val="4D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66352E"/>
        </a:accent1>
        <a:accent2>
          <a:srgbClr val="665F33"/>
        </a:accent2>
        <a:accent3>
          <a:srgbClr val="FFFFFF"/>
        </a:accent3>
        <a:accent4>
          <a:srgbClr val="000000"/>
        </a:accent4>
        <a:accent5>
          <a:srgbClr val="B8AEAD"/>
        </a:accent5>
        <a:accent6>
          <a:srgbClr val="5C552D"/>
        </a:accent6>
        <a:hlink>
          <a:srgbClr val="633366"/>
        </a:hlink>
        <a:folHlink>
          <a:srgbClr val="40552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66532E"/>
        </a:accent1>
        <a:accent2>
          <a:srgbClr val="40552B"/>
        </a:accent2>
        <a:accent3>
          <a:srgbClr val="FFFFFF"/>
        </a:accent3>
        <a:accent4>
          <a:srgbClr val="000000"/>
        </a:accent4>
        <a:accent5>
          <a:srgbClr val="B8B3AD"/>
        </a:accent5>
        <a:accent6>
          <a:srgbClr val="394C26"/>
        </a:accent6>
        <a:hlink>
          <a:srgbClr val="663343"/>
        </a:hlink>
        <a:folHlink>
          <a:srgbClr val="333F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leafage 5</Template>
  <TotalTime>141</TotalTime>
  <Words>2</Words>
  <Application>Microsoft Office PowerPoint</Application>
  <PresentationFormat>On-screen Show (4:3)</PresentationFormat>
  <Paragraphs>1</Paragraphs>
  <Slides>41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3" baseType="lpstr">
      <vt:lpstr>leafage 5</vt:lpstr>
      <vt:lpstr>1_Default Design</vt:lpstr>
      <vt:lpstr>Beautiful Gardens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Beautiful Gardens</dc:title>
  <dc:creator>Joe</dc:creator>
  <cp:lastModifiedBy>Joe</cp:lastModifiedBy>
  <cp:revision>5</cp:revision>
  <dcterms:created xsi:type="dcterms:W3CDTF">2011-05-23T21:24:31Z</dcterms:created>
  <dcterms:modified xsi:type="dcterms:W3CDTF">2011-05-23T23:45:40Z</dcterms:modified>
</cp:coreProperties>
</file>