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6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97" r:id="rId21"/>
    <p:sldId id="298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7" r:id="rId58"/>
    <p:sldId id="318" r:id="rId59"/>
    <p:sldId id="319" r:id="rId60"/>
    <p:sldId id="311" r:id="rId61"/>
    <p:sldId id="312" r:id="rId62"/>
    <p:sldId id="313" r:id="rId63"/>
    <p:sldId id="314" r:id="rId64"/>
    <p:sldId id="315" r:id="rId65"/>
    <p:sldId id="316" r:id="rId6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0" autoAdjust="0"/>
    <p:restoredTop sz="93688" autoAdjust="0"/>
  </p:normalViewPr>
  <p:slideViewPr>
    <p:cSldViewPr>
      <p:cViewPr varScale="1">
        <p:scale>
          <a:sx n="74" d="100"/>
          <a:sy n="74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73EA4DE-0E8F-4FD1-A624-6487491D05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920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017F5ED-01FC-4FB1-87A1-A910DE024D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205CD5-A81D-43A5-9665-53E3EDC2D6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45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ECFD68-CDFC-4E83-A569-EC38DC4968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06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B255DFB-34D4-4C9E-8CA3-59E4DF9879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9AB4A9-2BE4-4688-8F64-ACEACAFC76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324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60F7D5-9535-423E-856D-9201553AEF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22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2954D-0432-4F20-9837-E5E497F6AC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82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9CCBA-0977-4846-8C90-142AECC60B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89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2607C9-81AE-4554-A35C-82DAA6BD08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07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04808D-0E89-4A03-A719-5DE0AAE7F5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67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71B30F-06B7-41ED-A425-27DA1FC3FB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83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63ADB-679D-4863-A800-20ADA31B58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458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F4A79E-BD66-4BE1-92B8-2F7D399207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27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CAF3A-41C8-4656-92FF-FF6937A68B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48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0A8568-D1C5-46EE-922D-695958EC2F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4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676A4-48F2-4D70-8C3B-CDC88E2C44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0186D7-BFC0-4F5B-984E-9F005404E1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854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2F43EB-EDAF-45F4-A866-7998AD0859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9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BC165F-2C01-41A1-B8C7-AE5A4FE85B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68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99C2E1-4BB2-4D0D-BD3B-B3A925119B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78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0A966D-45E3-4735-9713-782FE57C8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2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BE41C-B267-41D5-B520-BBFBAFC949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90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32661DF-81D1-4B19-8C56-11A3E8E7CCD0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C9E67F2-2753-4A28-924C-4C4BAAE84687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Amazing Plants</a:t>
            </a:r>
            <a:endParaRPr lang="en-US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Beauty,</a:t>
            </a:r>
          </a:p>
          <a:p>
            <a:r>
              <a:rPr lang="en-US" dirty="0" smtClean="0"/>
              <a:t>Food,</a:t>
            </a:r>
          </a:p>
          <a:p>
            <a:r>
              <a:rPr lang="en-US" dirty="0" smtClean="0"/>
              <a:t>Raw materials,</a:t>
            </a:r>
          </a:p>
          <a:p>
            <a:r>
              <a:rPr lang="en-US" dirty="0" smtClean="0"/>
              <a:t>Oxygen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242"/>
            <a:ext cx="9144000" cy="609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296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756"/>
            <a:ext cx="9143999" cy="610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664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08" y="0"/>
            <a:ext cx="76449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656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37316"/>
            <a:ext cx="8734585" cy="6820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250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885" y="0"/>
            <a:ext cx="687823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624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81" y="0"/>
            <a:ext cx="86200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206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50"/>
            <a:ext cx="9143999" cy="6787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193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242"/>
            <a:ext cx="9144000" cy="609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243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" y="381000"/>
            <a:ext cx="9140635" cy="609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725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340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242"/>
            <a:ext cx="9144000" cy="609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9144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906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953"/>
            <a:ext cx="9143999" cy="6666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7760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756"/>
            <a:ext cx="9143999" cy="610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048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756"/>
            <a:ext cx="9143999" cy="610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092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756"/>
            <a:ext cx="9143999" cy="610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719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756"/>
            <a:ext cx="9143999" cy="610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643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756"/>
            <a:ext cx="9143999" cy="610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7904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356"/>
            <a:ext cx="9144000" cy="6181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551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0"/>
            <a:ext cx="6477000" cy="695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256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129"/>
            <a:ext cx="9144000" cy="666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229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9232"/>
            <a:ext cx="9143999" cy="4659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756"/>
            <a:ext cx="9143999" cy="610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92924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56" y="0"/>
            <a:ext cx="8588286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456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756"/>
            <a:ext cx="9143999" cy="610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975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90" y="0"/>
            <a:ext cx="79310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5838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756"/>
            <a:ext cx="9143999" cy="610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214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756"/>
            <a:ext cx="9143999" cy="610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3476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756"/>
            <a:ext cx="9143999" cy="610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3322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756"/>
            <a:ext cx="9143999" cy="610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93097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36" y="1"/>
            <a:ext cx="51873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7965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0"/>
            <a:ext cx="51397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592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32" y="0"/>
            <a:ext cx="9149431" cy="685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0"/>
            <a:ext cx="457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74184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8699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855"/>
            <a:ext cx="9144000" cy="6068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8454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532" y="0"/>
            <a:ext cx="675693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2120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4315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534" y="0"/>
            <a:ext cx="544285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88640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540" y="0"/>
            <a:ext cx="50749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5389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-29725"/>
            <a:ext cx="2427923" cy="68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28248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47081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226425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7" y="0"/>
            <a:ext cx="755702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491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8"/>
            <a:ext cx="9144000" cy="684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291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"/>
            <a:ext cx="9144000" cy="608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4080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053" y="0"/>
            <a:ext cx="60178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1002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77" y="0"/>
            <a:ext cx="70338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949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25" y="0"/>
            <a:ext cx="74341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480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"/>
            <a:ext cx="4572000" cy="682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4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75" y="381000"/>
            <a:ext cx="9176951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86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213" y="0"/>
            <a:ext cx="6441573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48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985" y="0"/>
            <a:ext cx="42754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87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75"/>
            <a:ext cx="9144000" cy="606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89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11" y="0"/>
            <a:ext cx="482957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38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16" y="360089"/>
            <a:ext cx="9168616" cy="611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1379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288" y="0"/>
            <a:ext cx="51614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76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216" y="0"/>
            <a:ext cx="568756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4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60" y="0"/>
            <a:ext cx="84928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75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17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592" y="1"/>
            <a:ext cx="457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1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757" y="0"/>
            <a:ext cx="56725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688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756"/>
            <a:ext cx="9143999" cy="610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22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756"/>
            <a:ext cx="9143999" cy="610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7311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leafage 3">
  <a:themeElements>
    <a:clrScheme name="Office Theme 2">
      <a:dk1>
        <a:srgbClr val="333333"/>
      </a:dk1>
      <a:lt1>
        <a:srgbClr val="FFFFFF"/>
      </a:lt1>
      <a:dk2>
        <a:srgbClr val="009900"/>
      </a:dk2>
      <a:lt2>
        <a:srgbClr val="FFFFFF"/>
      </a:lt2>
      <a:accent1>
        <a:srgbClr val="88E2FF"/>
      </a:accent1>
      <a:accent2>
        <a:srgbClr val="C8ED57"/>
      </a:accent2>
      <a:accent3>
        <a:srgbClr val="AACAAA"/>
      </a:accent3>
      <a:accent4>
        <a:srgbClr val="DADADA"/>
      </a:accent4>
      <a:accent5>
        <a:srgbClr val="C3EEFF"/>
      </a:accent5>
      <a:accent6>
        <a:srgbClr val="B5D74E"/>
      </a:accent6>
      <a:hlink>
        <a:srgbClr val="FFE36E"/>
      </a:hlink>
      <a:folHlink>
        <a:srgbClr val="76F776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009900"/>
        </a:dk2>
        <a:lt2>
          <a:srgbClr val="FFFFFF"/>
        </a:lt2>
        <a:accent1>
          <a:srgbClr val="00FF00"/>
        </a:accent1>
        <a:accent2>
          <a:srgbClr val="50E050"/>
        </a:accent2>
        <a:accent3>
          <a:srgbClr val="AACAAA"/>
        </a:accent3>
        <a:accent4>
          <a:srgbClr val="DADADA"/>
        </a:accent4>
        <a:accent5>
          <a:srgbClr val="AAFFAA"/>
        </a:accent5>
        <a:accent6>
          <a:srgbClr val="48CB48"/>
        </a:accent6>
        <a:hlink>
          <a:srgbClr val="D6FFD6"/>
        </a:hlink>
        <a:folHlink>
          <a:srgbClr val="A8E0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009900"/>
        </a:dk2>
        <a:lt2>
          <a:srgbClr val="FFFFFF"/>
        </a:lt2>
        <a:accent1>
          <a:srgbClr val="88E2FF"/>
        </a:accent1>
        <a:accent2>
          <a:srgbClr val="C8ED57"/>
        </a:accent2>
        <a:accent3>
          <a:srgbClr val="AACAAA"/>
        </a:accent3>
        <a:accent4>
          <a:srgbClr val="DADADA"/>
        </a:accent4>
        <a:accent5>
          <a:srgbClr val="C3EEFF"/>
        </a:accent5>
        <a:accent6>
          <a:srgbClr val="B5D74E"/>
        </a:accent6>
        <a:hlink>
          <a:srgbClr val="FFE36E"/>
        </a:hlink>
        <a:folHlink>
          <a:srgbClr val="76F7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009900"/>
        </a:dk2>
        <a:lt2>
          <a:srgbClr val="FFFFFF"/>
        </a:lt2>
        <a:accent1>
          <a:srgbClr val="FFD7EE"/>
        </a:accent1>
        <a:accent2>
          <a:srgbClr val="DDD6FF"/>
        </a:accent2>
        <a:accent3>
          <a:srgbClr val="AACAAA"/>
        </a:accent3>
        <a:accent4>
          <a:srgbClr val="DADADA"/>
        </a:accent4>
        <a:accent5>
          <a:srgbClr val="FFE8F5"/>
        </a:accent5>
        <a:accent6>
          <a:srgbClr val="C8C2E7"/>
        </a:accent6>
        <a:hlink>
          <a:srgbClr val="8CED8C"/>
        </a:hlink>
        <a:folHlink>
          <a:srgbClr val="FFBF9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009900"/>
        </a:dk2>
        <a:lt2>
          <a:srgbClr val="FFFFFF"/>
        </a:lt2>
        <a:accent1>
          <a:srgbClr val="95F095"/>
        </a:accent1>
        <a:accent2>
          <a:srgbClr val="D9D1FF"/>
        </a:accent2>
        <a:accent3>
          <a:srgbClr val="AACAAA"/>
        </a:accent3>
        <a:accent4>
          <a:srgbClr val="DADADA"/>
        </a:accent4>
        <a:accent5>
          <a:srgbClr val="C8F6C8"/>
        </a:accent5>
        <a:accent6>
          <a:srgbClr val="C4BDE7"/>
        </a:accent6>
        <a:hlink>
          <a:srgbClr val="FAC0C0"/>
        </a:hlink>
        <a:folHlink>
          <a:srgbClr val="FAE17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00FF00"/>
        </a:accent1>
        <a:accent2>
          <a:srgbClr val="50E050"/>
        </a:accent2>
        <a:accent3>
          <a:srgbClr val="FFFFFF"/>
        </a:accent3>
        <a:accent4>
          <a:srgbClr val="000000"/>
        </a:accent4>
        <a:accent5>
          <a:srgbClr val="AAFFAA"/>
        </a:accent5>
        <a:accent6>
          <a:srgbClr val="48CB48"/>
        </a:accent6>
        <a:hlink>
          <a:srgbClr val="D6FFD6"/>
        </a:hlink>
        <a:folHlink>
          <a:srgbClr val="A8E0A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8E2FF"/>
        </a:accent1>
        <a:accent2>
          <a:srgbClr val="C8ED57"/>
        </a:accent2>
        <a:accent3>
          <a:srgbClr val="FFFFFF"/>
        </a:accent3>
        <a:accent4>
          <a:srgbClr val="000000"/>
        </a:accent4>
        <a:accent5>
          <a:srgbClr val="C3EEFF"/>
        </a:accent5>
        <a:accent6>
          <a:srgbClr val="B5D74E"/>
        </a:accent6>
        <a:hlink>
          <a:srgbClr val="FFE36E"/>
        </a:hlink>
        <a:folHlink>
          <a:srgbClr val="76F7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D7EE"/>
        </a:accent1>
        <a:accent2>
          <a:srgbClr val="DDD6FF"/>
        </a:accent2>
        <a:accent3>
          <a:srgbClr val="FFFFFF"/>
        </a:accent3>
        <a:accent4>
          <a:srgbClr val="000000"/>
        </a:accent4>
        <a:accent5>
          <a:srgbClr val="FFE8F5"/>
        </a:accent5>
        <a:accent6>
          <a:srgbClr val="C8C2E7"/>
        </a:accent6>
        <a:hlink>
          <a:srgbClr val="8CED8C"/>
        </a:hlink>
        <a:folHlink>
          <a:srgbClr val="FFBF9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5F095"/>
        </a:accent1>
        <a:accent2>
          <a:srgbClr val="D9D1FF"/>
        </a:accent2>
        <a:accent3>
          <a:srgbClr val="FFFFFF"/>
        </a:accent3>
        <a:accent4>
          <a:srgbClr val="000000"/>
        </a:accent4>
        <a:accent5>
          <a:srgbClr val="C8F6C8"/>
        </a:accent5>
        <a:accent6>
          <a:srgbClr val="C4BDE7"/>
        </a:accent6>
        <a:hlink>
          <a:srgbClr val="FAC0C0"/>
        </a:hlink>
        <a:folHlink>
          <a:srgbClr val="FAE17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009900"/>
      </a:dk2>
      <a:lt2>
        <a:srgbClr val="FFFFFF"/>
      </a:lt2>
      <a:accent1>
        <a:srgbClr val="88E2FF"/>
      </a:accent1>
      <a:accent2>
        <a:srgbClr val="C8ED57"/>
      </a:accent2>
      <a:accent3>
        <a:srgbClr val="AACAAA"/>
      </a:accent3>
      <a:accent4>
        <a:srgbClr val="DADADA"/>
      </a:accent4>
      <a:accent5>
        <a:srgbClr val="C3EEFF"/>
      </a:accent5>
      <a:accent6>
        <a:srgbClr val="B5D74E"/>
      </a:accent6>
      <a:hlink>
        <a:srgbClr val="FFE36E"/>
      </a:hlink>
      <a:folHlink>
        <a:srgbClr val="76F776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009900"/>
        </a:dk2>
        <a:lt2>
          <a:srgbClr val="FFFFFF"/>
        </a:lt2>
        <a:accent1>
          <a:srgbClr val="00FF00"/>
        </a:accent1>
        <a:accent2>
          <a:srgbClr val="50E050"/>
        </a:accent2>
        <a:accent3>
          <a:srgbClr val="AACAAA"/>
        </a:accent3>
        <a:accent4>
          <a:srgbClr val="DADADA"/>
        </a:accent4>
        <a:accent5>
          <a:srgbClr val="AAFFAA"/>
        </a:accent5>
        <a:accent6>
          <a:srgbClr val="48CB48"/>
        </a:accent6>
        <a:hlink>
          <a:srgbClr val="D6FFD6"/>
        </a:hlink>
        <a:folHlink>
          <a:srgbClr val="A8E0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009900"/>
        </a:dk2>
        <a:lt2>
          <a:srgbClr val="FFFFFF"/>
        </a:lt2>
        <a:accent1>
          <a:srgbClr val="88E2FF"/>
        </a:accent1>
        <a:accent2>
          <a:srgbClr val="C8ED57"/>
        </a:accent2>
        <a:accent3>
          <a:srgbClr val="AACAAA"/>
        </a:accent3>
        <a:accent4>
          <a:srgbClr val="DADADA"/>
        </a:accent4>
        <a:accent5>
          <a:srgbClr val="C3EEFF"/>
        </a:accent5>
        <a:accent6>
          <a:srgbClr val="B5D74E"/>
        </a:accent6>
        <a:hlink>
          <a:srgbClr val="FFE36E"/>
        </a:hlink>
        <a:folHlink>
          <a:srgbClr val="76F7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009900"/>
        </a:dk2>
        <a:lt2>
          <a:srgbClr val="FFFFFF"/>
        </a:lt2>
        <a:accent1>
          <a:srgbClr val="FFD7EE"/>
        </a:accent1>
        <a:accent2>
          <a:srgbClr val="DDD6FF"/>
        </a:accent2>
        <a:accent3>
          <a:srgbClr val="AACAAA"/>
        </a:accent3>
        <a:accent4>
          <a:srgbClr val="DADADA"/>
        </a:accent4>
        <a:accent5>
          <a:srgbClr val="FFE8F5"/>
        </a:accent5>
        <a:accent6>
          <a:srgbClr val="C8C2E7"/>
        </a:accent6>
        <a:hlink>
          <a:srgbClr val="8CED8C"/>
        </a:hlink>
        <a:folHlink>
          <a:srgbClr val="FFBF9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009900"/>
        </a:dk2>
        <a:lt2>
          <a:srgbClr val="FFFFFF"/>
        </a:lt2>
        <a:accent1>
          <a:srgbClr val="95F095"/>
        </a:accent1>
        <a:accent2>
          <a:srgbClr val="D9D1FF"/>
        </a:accent2>
        <a:accent3>
          <a:srgbClr val="AACAAA"/>
        </a:accent3>
        <a:accent4>
          <a:srgbClr val="DADADA"/>
        </a:accent4>
        <a:accent5>
          <a:srgbClr val="C8F6C8"/>
        </a:accent5>
        <a:accent6>
          <a:srgbClr val="C4BDE7"/>
        </a:accent6>
        <a:hlink>
          <a:srgbClr val="FAC0C0"/>
        </a:hlink>
        <a:folHlink>
          <a:srgbClr val="FAE17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00FF00"/>
        </a:accent1>
        <a:accent2>
          <a:srgbClr val="50E050"/>
        </a:accent2>
        <a:accent3>
          <a:srgbClr val="FFFFFF"/>
        </a:accent3>
        <a:accent4>
          <a:srgbClr val="000000"/>
        </a:accent4>
        <a:accent5>
          <a:srgbClr val="AAFFAA"/>
        </a:accent5>
        <a:accent6>
          <a:srgbClr val="48CB48"/>
        </a:accent6>
        <a:hlink>
          <a:srgbClr val="D6FFD6"/>
        </a:hlink>
        <a:folHlink>
          <a:srgbClr val="A8E0A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8E2FF"/>
        </a:accent1>
        <a:accent2>
          <a:srgbClr val="C8ED57"/>
        </a:accent2>
        <a:accent3>
          <a:srgbClr val="FFFFFF"/>
        </a:accent3>
        <a:accent4>
          <a:srgbClr val="000000"/>
        </a:accent4>
        <a:accent5>
          <a:srgbClr val="C3EEFF"/>
        </a:accent5>
        <a:accent6>
          <a:srgbClr val="B5D74E"/>
        </a:accent6>
        <a:hlink>
          <a:srgbClr val="FFE36E"/>
        </a:hlink>
        <a:folHlink>
          <a:srgbClr val="76F7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D7EE"/>
        </a:accent1>
        <a:accent2>
          <a:srgbClr val="DDD6FF"/>
        </a:accent2>
        <a:accent3>
          <a:srgbClr val="FFFFFF"/>
        </a:accent3>
        <a:accent4>
          <a:srgbClr val="000000"/>
        </a:accent4>
        <a:accent5>
          <a:srgbClr val="FFE8F5"/>
        </a:accent5>
        <a:accent6>
          <a:srgbClr val="C8C2E7"/>
        </a:accent6>
        <a:hlink>
          <a:srgbClr val="8CED8C"/>
        </a:hlink>
        <a:folHlink>
          <a:srgbClr val="FFBF9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5F095"/>
        </a:accent1>
        <a:accent2>
          <a:srgbClr val="D9D1FF"/>
        </a:accent2>
        <a:accent3>
          <a:srgbClr val="FFFFFF"/>
        </a:accent3>
        <a:accent4>
          <a:srgbClr val="000000"/>
        </a:accent4>
        <a:accent5>
          <a:srgbClr val="C8F6C8"/>
        </a:accent5>
        <a:accent6>
          <a:srgbClr val="C4BDE7"/>
        </a:accent6>
        <a:hlink>
          <a:srgbClr val="FAC0C0"/>
        </a:hlink>
        <a:folHlink>
          <a:srgbClr val="FAE17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leafage 3</Template>
  <TotalTime>387</TotalTime>
  <Words>10</Words>
  <Application>Microsoft Office PowerPoint</Application>
  <PresentationFormat>On-screen Show (4:3)</PresentationFormat>
  <Paragraphs>5</Paragraphs>
  <Slides>64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66" baseType="lpstr">
      <vt:lpstr>leafage 3</vt:lpstr>
      <vt:lpstr>1_Default Design</vt:lpstr>
      <vt:lpstr>Amazing Plants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Amazing Plants</dc:title>
  <dc:creator>Joe</dc:creator>
  <cp:lastModifiedBy>Joe</cp:lastModifiedBy>
  <cp:revision>8</cp:revision>
  <dcterms:created xsi:type="dcterms:W3CDTF">2011-05-21T03:16:14Z</dcterms:created>
  <dcterms:modified xsi:type="dcterms:W3CDTF">2011-05-21T09:43:31Z</dcterms:modified>
</cp:coreProperties>
</file>