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5"/>
  </p:notesMasterIdLst>
  <p:sldIdLst>
    <p:sldId id="256" r:id="rId3"/>
    <p:sldId id="257"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6" autoAdjust="0"/>
    <p:restoredTop sz="94600"/>
  </p:normalViewPr>
  <p:slideViewPr>
    <p:cSldViewPr snapToGrid="0">
      <p:cViewPr varScale="1">
        <p:scale>
          <a:sx n="88" d="100"/>
          <a:sy n="88" d="100"/>
        </p:scale>
        <p:origin x="10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B8E3CF7-D0C3-414C-B551-72CD30684D91}" type="slidenum">
              <a:rPr lang="en-US" altLang="en-US"/>
              <a:pPr/>
              <a:t>‹#›</a:t>
            </a:fld>
            <a:endParaRPr lang="en-US" altLang="en-US"/>
          </a:p>
        </p:txBody>
      </p:sp>
    </p:spTree>
    <p:extLst>
      <p:ext uri="{BB962C8B-B14F-4D97-AF65-F5344CB8AC3E}">
        <p14:creationId xmlns:p14="http://schemas.microsoft.com/office/powerpoint/2010/main" val="12344552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altLang="en-US" noProof="0" smtClean="0"/>
              <a:t>Click to edit Master title style</a:t>
            </a:r>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57348" name="Rectangle 4"/>
          <p:cNvSpPr>
            <a:spLocks noGrp="1" noChangeArrowheads="1"/>
          </p:cNvSpPr>
          <p:nvPr>
            <p:ph type="dt" sz="half" idx="2"/>
          </p:nvPr>
        </p:nvSpPr>
        <p:spPr/>
        <p:txBody>
          <a:bodyPr/>
          <a:lstStyle>
            <a:lvl1pPr>
              <a:defRPr/>
            </a:lvl1pPr>
          </a:lstStyle>
          <a:p>
            <a:endParaRPr lang="en-US" altLang="en-US"/>
          </a:p>
        </p:txBody>
      </p:sp>
      <p:sp>
        <p:nvSpPr>
          <p:cNvPr id="57349" name="Rectangle 5"/>
          <p:cNvSpPr>
            <a:spLocks noGrp="1" noChangeArrowheads="1"/>
          </p:cNvSpPr>
          <p:nvPr>
            <p:ph type="ftr" sz="quarter" idx="3"/>
          </p:nvPr>
        </p:nvSpPr>
        <p:spPr/>
        <p:txBody>
          <a:bodyPr/>
          <a:lstStyle>
            <a:lvl1pPr>
              <a:defRPr/>
            </a:lvl1pPr>
          </a:lstStyle>
          <a:p>
            <a:endParaRPr lang="en-US" altLang="en-US"/>
          </a:p>
        </p:txBody>
      </p:sp>
      <p:sp>
        <p:nvSpPr>
          <p:cNvPr id="57350" name="Rectangle 6"/>
          <p:cNvSpPr>
            <a:spLocks noGrp="1" noChangeArrowheads="1"/>
          </p:cNvSpPr>
          <p:nvPr>
            <p:ph type="sldNum" sz="quarter" idx="4"/>
          </p:nvPr>
        </p:nvSpPr>
        <p:spPr/>
        <p:txBody>
          <a:bodyPr/>
          <a:lstStyle>
            <a:lvl1pPr>
              <a:defRPr/>
            </a:lvl1pPr>
          </a:lstStyle>
          <a:p>
            <a:fld id="{20F200BA-029A-4BA1-B5AC-2792CC7B028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5C86B44-5AF7-4B6E-96B0-8E14A01EAD97}" type="slidenum">
              <a:rPr lang="en-US" altLang="en-US"/>
              <a:pPr/>
              <a:t>‹#›</a:t>
            </a:fld>
            <a:endParaRPr lang="en-US" altLang="en-US"/>
          </a:p>
        </p:txBody>
      </p:sp>
    </p:spTree>
    <p:extLst>
      <p:ext uri="{BB962C8B-B14F-4D97-AF65-F5344CB8AC3E}">
        <p14:creationId xmlns:p14="http://schemas.microsoft.com/office/powerpoint/2010/main" val="214794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16B90C0-1B5A-4FB3-AF6A-B8246BD43BD3}" type="slidenum">
              <a:rPr lang="en-US" altLang="en-US"/>
              <a:pPr/>
              <a:t>‹#›</a:t>
            </a:fld>
            <a:endParaRPr lang="en-US" altLang="en-US"/>
          </a:p>
        </p:txBody>
      </p:sp>
    </p:spTree>
    <p:extLst>
      <p:ext uri="{BB962C8B-B14F-4D97-AF65-F5344CB8AC3E}">
        <p14:creationId xmlns:p14="http://schemas.microsoft.com/office/powerpoint/2010/main" val="237201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altLang="en-US" noProof="0" smtClean="0"/>
              <a:t>Click to edit Master title style</a:t>
            </a:r>
          </a:p>
        </p:txBody>
      </p:sp>
      <p:sp>
        <p:nvSpPr>
          <p:cNvPr id="6451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64517" name="Rectangle 5"/>
          <p:cNvSpPr>
            <a:spLocks noGrp="1" noChangeArrowheads="1"/>
          </p:cNvSpPr>
          <p:nvPr>
            <p:ph type="dt" sz="half" idx="2"/>
          </p:nvPr>
        </p:nvSpPr>
        <p:spPr/>
        <p:txBody>
          <a:bodyPr/>
          <a:lstStyle>
            <a:lvl1pPr>
              <a:defRPr/>
            </a:lvl1pPr>
          </a:lstStyle>
          <a:p>
            <a:endParaRPr lang="en-US" altLang="en-US"/>
          </a:p>
        </p:txBody>
      </p:sp>
      <p:sp>
        <p:nvSpPr>
          <p:cNvPr id="64518" name="Rectangle 6"/>
          <p:cNvSpPr>
            <a:spLocks noGrp="1" noChangeArrowheads="1"/>
          </p:cNvSpPr>
          <p:nvPr>
            <p:ph type="ftr" sz="quarter" idx="3"/>
          </p:nvPr>
        </p:nvSpPr>
        <p:spPr/>
        <p:txBody>
          <a:bodyPr/>
          <a:lstStyle>
            <a:lvl1pPr>
              <a:defRPr/>
            </a:lvl1pPr>
          </a:lstStyle>
          <a:p>
            <a:endParaRPr lang="en-US" altLang="en-US"/>
          </a:p>
        </p:txBody>
      </p:sp>
      <p:sp>
        <p:nvSpPr>
          <p:cNvPr id="64519" name="Rectangle 7"/>
          <p:cNvSpPr>
            <a:spLocks noGrp="1" noChangeArrowheads="1"/>
          </p:cNvSpPr>
          <p:nvPr>
            <p:ph type="sldNum" sz="quarter" idx="4"/>
          </p:nvPr>
        </p:nvSpPr>
        <p:spPr/>
        <p:txBody>
          <a:bodyPr/>
          <a:lstStyle>
            <a:lvl1pPr>
              <a:defRPr/>
            </a:lvl1pPr>
          </a:lstStyle>
          <a:p>
            <a:fld id="{7DD1CF9B-A66F-40C8-A92C-6EA39E364C8F}"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8EE8BD-331B-46C3-B6AC-DD82D4F8CFA9}" type="slidenum">
              <a:rPr lang="en-US" altLang="en-US"/>
              <a:pPr/>
              <a:t>‹#›</a:t>
            </a:fld>
            <a:endParaRPr lang="en-US" altLang="en-US"/>
          </a:p>
        </p:txBody>
      </p:sp>
    </p:spTree>
    <p:extLst>
      <p:ext uri="{BB962C8B-B14F-4D97-AF65-F5344CB8AC3E}">
        <p14:creationId xmlns:p14="http://schemas.microsoft.com/office/powerpoint/2010/main" val="1481092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B3254F3-33D6-4785-BD1D-B0F76334914B}" type="slidenum">
              <a:rPr lang="en-US" altLang="en-US"/>
              <a:pPr/>
              <a:t>‹#›</a:t>
            </a:fld>
            <a:endParaRPr lang="en-US" altLang="en-US"/>
          </a:p>
        </p:txBody>
      </p:sp>
    </p:spTree>
    <p:extLst>
      <p:ext uri="{BB962C8B-B14F-4D97-AF65-F5344CB8AC3E}">
        <p14:creationId xmlns:p14="http://schemas.microsoft.com/office/powerpoint/2010/main" val="374624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5DB85B5-D621-46D8-8833-F12F6C51B7A8}" type="slidenum">
              <a:rPr lang="en-US" altLang="en-US"/>
              <a:pPr/>
              <a:t>‹#›</a:t>
            </a:fld>
            <a:endParaRPr lang="en-US" altLang="en-US"/>
          </a:p>
        </p:txBody>
      </p:sp>
    </p:spTree>
    <p:extLst>
      <p:ext uri="{BB962C8B-B14F-4D97-AF65-F5344CB8AC3E}">
        <p14:creationId xmlns:p14="http://schemas.microsoft.com/office/powerpoint/2010/main" val="3776557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8590AFD-A0CD-4A6A-AD42-1D3BCC46611D}" type="slidenum">
              <a:rPr lang="en-US" altLang="en-US"/>
              <a:pPr/>
              <a:t>‹#›</a:t>
            </a:fld>
            <a:endParaRPr lang="en-US" altLang="en-US"/>
          </a:p>
        </p:txBody>
      </p:sp>
    </p:spTree>
    <p:extLst>
      <p:ext uri="{BB962C8B-B14F-4D97-AF65-F5344CB8AC3E}">
        <p14:creationId xmlns:p14="http://schemas.microsoft.com/office/powerpoint/2010/main" val="319167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EACA85C-5D4B-4E3F-96CF-81825D3D8B49}" type="slidenum">
              <a:rPr lang="en-US" altLang="en-US"/>
              <a:pPr/>
              <a:t>‹#›</a:t>
            </a:fld>
            <a:endParaRPr lang="en-US" altLang="en-US"/>
          </a:p>
        </p:txBody>
      </p:sp>
    </p:spTree>
    <p:extLst>
      <p:ext uri="{BB962C8B-B14F-4D97-AF65-F5344CB8AC3E}">
        <p14:creationId xmlns:p14="http://schemas.microsoft.com/office/powerpoint/2010/main" val="2381598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8CE4420-F1E4-44C1-8991-1659615184E5}" type="slidenum">
              <a:rPr lang="en-US" altLang="en-US"/>
              <a:pPr/>
              <a:t>‹#›</a:t>
            </a:fld>
            <a:endParaRPr lang="en-US" altLang="en-US"/>
          </a:p>
        </p:txBody>
      </p:sp>
    </p:spTree>
    <p:extLst>
      <p:ext uri="{BB962C8B-B14F-4D97-AF65-F5344CB8AC3E}">
        <p14:creationId xmlns:p14="http://schemas.microsoft.com/office/powerpoint/2010/main" val="243713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83D94AB-87C5-4520-A992-F34913331AB3}" type="slidenum">
              <a:rPr lang="en-US" altLang="en-US"/>
              <a:pPr/>
              <a:t>‹#›</a:t>
            </a:fld>
            <a:endParaRPr lang="en-US" altLang="en-US"/>
          </a:p>
        </p:txBody>
      </p:sp>
    </p:spTree>
    <p:extLst>
      <p:ext uri="{BB962C8B-B14F-4D97-AF65-F5344CB8AC3E}">
        <p14:creationId xmlns:p14="http://schemas.microsoft.com/office/powerpoint/2010/main" val="46835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D309AA-3F8D-4F37-9637-B85DBC0D77E4}" type="slidenum">
              <a:rPr lang="en-US" altLang="en-US"/>
              <a:pPr/>
              <a:t>‹#›</a:t>
            </a:fld>
            <a:endParaRPr lang="en-US" altLang="en-US"/>
          </a:p>
        </p:txBody>
      </p:sp>
    </p:spTree>
    <p:extLst>
      <p:ext uri="{BB962C8B-B14F-4D97-AF65-F5344CB8AC3E}">
        <p14:creationId xmlns:p14="http://schemas.microsoft.com/office/powerpoint/2010/main" val="2837706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0A64D99-D32C-4332-93DB-8937170A5036}" type="slidenum">
              <a:rPr lang="en-US" altLang="en-US"/>
              <a:pPr/>
              <a:t>‹#›</a:t>
            </a:fld>
            <a:endParaRPr lang="en-US" altLang="en-US"/>
          </a:p>
        </p:txBody>
      </p:sp>
    </p:spTree>
    <p:extLst>
      <p:ext uri="{BB962C8B-B14F-4D97-AF65-F5344CB8AC3E}">
        <p14:creationId xmlns:p14="http://schemas.microsoft.com/office/powerpoint/2010/main" val="1263290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FDD52D-F608-4D31-A956-65CE56A240D6}" type="slidenum">
              <a:rPr lang="en-US" altLang="en-US"/>
              <a:pPr/>
              <a:t>‹#›</a:t>
            </a:fld>
            <a:endParaRPr lang="en-US" altLang="en-US"/>
          </a:p>
        </p:txBody>
      </p:sp>
    </p:spTree>
    <p:extLst>
      <p:ext uri="{BB962C8B-B14F-4D97-AF65-F5344CB8AC3E}">
        <p14:creationId xmlns:p14="http://schemas.microsoft.com/office/powerpoint/2010/main" val="1992063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DCFD05-D51C-4BE2-9531-14D1AD3EEBD9}" type="slidenum">
              <a:rPr lang="en-US" altLang="en-US"/>
              <a:pPr/>
              <a:t>‹#›</a:t>
            </a:fld>
            <a:endParaRPr lang="en-US" altLang="en-US"/>
          </a:p>
        </p:txBody>
      </p:sp>
    </p:spTree>
    <p:extLst>
      <p:ext uri="{BB962C8B-B14F-4D97-AF65-F5344CB8AC3E}">
        <p14:creationId xmlns:p14="http://schemas.microsoft.com/office/powerpoint/2010/main" val="148249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0FBC4EA-5B2E-4693-A292-71987C3E6BB6}" type="slidenum">
              <a:rPr lang="en-US" altLang="en-US"/>
              <a:pPr/>
              <a:t>‹#›</a:t>
            </a:fld>
            <a:endParaRPr lang="en-US" altLang="en-US"/>
          </a:p>
        </p:txBody>
      </p:sp>
    </p:spTree>
    <p:extLst>
      <p:ext uri="{BB962C8B-B14F-4D97-AF65-F5344CB8AC3E}">
        <p14:creationId xmlns:p14="http://schemas.microsoft.com/office/powerpoint/2010/main" val="33457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074DC33-E0FC-47EC-B8A3-E5935250023B}" type="slidenum">
              <a:rPr lang="en-US" altLang="en-US"/>
              <a:pPr/>
              <a:t>‹#›</a:t>
            </a:fld>
            <a:endParaRPr lang="en-US" altLang="en-US"/>
          </a:p>
        </p:txBody>
      </p:sp>
    </p:spTree>
    <p:extLst>
      <p:ext uri="{BB962C8B-B14F-4D97-AF65-F5344CB8AC3E}">
        <p14:creationId xmlns:p14="http://schemas.microsoft.com/office/powerpoint/2010/main" val="156876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5F089CF-142C-4219-AF37-DEF7123EC4B0}" type="slidenum">
              <a:rPr lang="en-US" altLang="en-US"/>
              <a:pPr/>
              <a:t>‹#›</a:t>
            </a:fld>
            <a:endParaRPr lang="en-US" altLang="en-US"/>
          </a:p>
        </p:txBody>
      </p:sp>
    </p:spTree>
    <p:extLst>
      <p:ext uri="{BB962C8B-B14F-4D97-AF65-F5344CB8AC3E}">
        <p14:creationId xmlns:p14="http://schemas.microsoft.com/office/powerpoint/2010/main" val="40951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F316AA7-993A-4662-B75E-19F5FF6C96CC}" type="slidenum">
              <a:rPr lang="en-US" altLang="en-US"/>
              <a:pPr/>
              <a:t>‹#›</a:t>
            </a:fld>
            <a:endParaRPr lang="en-US" altLang="en-US"/>
          </a:p>
        </p:txBody>
      </p:sp>
    </p:spTree>
    <p:extLst>
      <p:ext uri="{BB962C8B-B14F-4D97-AF65-F5344CB8AC3E}">
        <p14:creationId xmlns:p14="http://schemas.microsoft.com/office/powerpoint/2010/main" val="301003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79605EC-BCE0-4866-A929-6CF6640A1530}" type="slidenum">
              <a:rPr lang="en-US" altLang="en-US"/>
              <a:pPr/>
              <a:t>‹#›</a:t>
            </a:fld>
            <a:endParaRPr lang="en-US" altLang="en-US"/>
          </a:p>
        </p:txBody>
      </p:sp>
    </p:spTree>
    <p:extLst>
      <p:ext uri="{BB962C8B-B14F-4D97-AF65-F5344CB8AC3E}">
        <p14:creationId xmlns:p14="http://schemas.microsoft.com/office/powerpoint/2010/main" val="74848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3D7A9D-A2E6-4DFE-B83C-6F3F5425687A}" type="slidenum">
              <a:rPr lang="en-US" altLang="en-US"/>
              <a:pPr/>
              <a:t>‹#›</a:t>
            </a:fld>
            <a:endParaRPr lang="en-US" altLang="en-US"/>
          </a:p>
        </p:txBody>
      </p:sp>
    </p:spTree>
    <p:extLst>
      <p:ext uri="{BB962C8B-B14F-4D97-AF65-F5344CB8AC3E}">
        <p14:creationId xmlns:p14="http://schemas.microsoft.com/office/powerpoint/2010/main" val="282887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2E8AFE2-A662-4C2B-A654-4B29CD0DF890}" type="slidenum">
              <a:rPr lang="en-US" altLang="en-US"/>
              <a:pPr/>
              <a:t>‹#›</a:t>
            </a:fld>
            <a:endParaRPr lang="en-US" altLang="en-US"/>
          </a:p>
        </p:txBody>
      </p:sp>
    </p:spTree>
    <p:extLst>
      <p:ext uri="{BB962C8B-B14F-4D97-AF65-F5344CB8AC3E}">
        <p14:creationId xmlns:p14="http://schemas.microsoft.com/office/powerpoint/2010/main" val="334425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5C8E412-CBA3-4FDF-BC07-2BB11A4802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1"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3492"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493"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3494"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3495"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9521850-A5FD-4AE4-94F2-115E6A9EC4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kern="1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anose="020B0604020202020204" pitchFamily="34" charset="0"/>
        </a:defRPr>
      </a:lvl2pPr>
      <a:lvl3pPr algn="l" rtl="0" fontAlgn="base">
        <a:spcBef>
          <a:spcPct val="0"/>
        </a:spcBef>
        <a:spcAft>
          <a:spcPct val="0"/>
        </a:spcAft>
        <a:buClr>
          <a:schemeClr val="tx1"/>
        </a:buClr>
        <a:defRPr sz="3200">
          <a:solidFill>
            <a:schemeClr val="tx1"/>
          </a:solidFill>
          <a:latin typeface="Arial" panose="020B0604020202020204" pitchFamily="34" charset="0"/>
        </a:defRPr>
      </a:lvl3pPr>
      <a:lvl4pPr algn="l" rtl="0" fontAlgn="base">
        <a:spcBef>
          <a:spcPct val="0"/>
        </a:spcBef>
        <a:spcAft>
          <a:spcPct val="0"/>
        </a:spcAft>
        <a:buClr>
          <a:schemeClr val="tx1"/>
        </a:buClr>
        <a:defRPr sz="3200">
          <a:solidFill>
            <a:schemeClr val="tx1"/>
          </a:solidFill>
          <a:latin typeface="Arial" panose="020B0604020202020204" pitchFamily="34" charset="0"/>
        </a:defRPr>
      </a:lvl4pPr>
      <a:lvl5pPr algn="l" rtl="0" fontAlgn="base">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fontAlgn="base">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p:txBody>
          <a:bodyPr/>
          <a:lstStyle/>
          <a:p>
            <a:r>
              <a:rPr lang="en-US" altLang="en-US" b="1" dirty="0" smtClean="0">
                <a:effectLst>
                  <a:outerShdw blurRad="50800" dist="50800" dir="5400000" algn="ctr" rotWithShape="0">
                    <a:srgbClr val="FFFF00"/>
                  </a:outerShdw>
                </a:effectLst>
              </a:rPr>
              <a:t>household plants that remove indoor toxins</a:t>
            </a:r>
            <a:endParaRPr lang="en-US" altLang="en-US" b="1" dirty="0">
              <a:effectLst>
                <a:outerShdw blurRad="50800" dist="50800" dir="5400000" algn="ctr" rotWithShape="0">
                  <a:srgbClr val="FFFF00"/>
                </a:outerShdw>
              </a:effectLst>
            </a:endParaRPr>
          </a:p>
        </p:txBody>
      </p:sp>
      <p:sp>
        <p:nvSpPr>
          <p:cNvPr id="84995" name="Rectangle 3"/>
          <p:cNvSpPr>
            <a:spLocks noGrp="1" noChangeArrowheads="1"/>
          </p:cNvSpPr>
          <p:nvPr>
            <p:ph type="subTitle" idx="1"/>
          </p:nvPr>
        </p:nvSpPr>
        <p:spPr/>
        <p:txBody>
          <a:body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ivy</a:t>
            </a:r>
            <a:endParaRPr lang="en-US" dirty="0"/>
          </a:p>
        </p:txBody>
      </p:sp>
      <p:sp>
        <p:nvSpPr>
          <p:cNvPr id="3" name="Content Placeholder 2"/>
          <p:cNvSpPr>
            <a:spLocks noGrp="1"/>
          </p:cNvSpPr>
          <p:nvPr>
            <p:ph idx="1"/>
          </p:nvPr>
        </p:nvSpPr>
        <p:spPr/>
        <p:txBody>
          <a:bodyPr/>
          <a:lstStyle/>
          <a:p>
            <a:r>
              <a:rPr lang="en-US" dirty="0" smtClean="0"/>
              <a:t>Benzene and formaldehyde are no match for English ivy, which can also be grown indoors in water. </a:t>
            </a:r>
            <a:endParaRPr lang="en-US" dirty="0"/>
          </a:p>
        </p:txBody>
      </p:sp>
      <p:pic>
        <p:nvPicPr>
          <p:cNvPr id="4" name="Picture 3"/>
          <p:cNvPicPr>
            <a:picLocks noChangeAspect="1"/>
          </p:cNvPicPr>
          <p:nvPr/>
        </p:nvPicPr>
        <p:blipFill>
          <a:blip r:embed="rId2"/>
          <a:stretch>
            <a:fillRect/>
          </a:stretch>
        </p:blipFill>
        <p:spPr>
          <a:xfrm>
            <a:off x="2486829" y="2449286"/>
            <a:ext cx="4545962" cy="4267200"/>
          </a:xfrm>
          <a:prstGeom prst="rect">
            <a:avLst/>
          </a:prstGeom>
        </p:spPr>
      </p:pic>
    </p:spTree>
    <p:extLst>
      <p:ext uri="{BB962C8B-B14F-4D97-AF65-F5344CB8AC3E}">
        <p14:creationId xmlns:p14="http://schemas.microsoft.com/office/powerpoint/2010/main" val="416668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Dwarf date palm</a:t>
            </a:r>
            <a:endParaRPr lang="en-US" dirty="0"/>
          </a:p>
        </p:txBody>
      </p:sp>
      <p:sp>
        <p:nvSpPr>
          <p:cNvPr id="3" name="Content Placeholder 2"/>
          <p:cNvSpPr>
            <a:spLocks noGrp="1"/>
          </p:cNvSpPr>
          <p:nvPr>
            <p:ph idx="1"/>
          </p:nvPr>
        </p:nvSpPr>
        <p:spPr>
          <a:xfrm>
            <a:off x="455614" y="1600200"/>
            <a:ext cx="3808162" cy="4525963"/>
          </a:xfrm>
        </p:spPr>
        <p:txBody>
          <a:bodyPr/>
          <a:lstStyle/>
          <a:p>
            <a:r>
              <a:rPr lang="en-US" dirty="0" smtClean="0"/>
              <a:t>The dwarf date plant, one of the best all-natural air fresheners, helps to remove xylene (found in paints, solvents and adhesives). </a:t>
            </a:r>
            <a:endParaRPr lang="en-US" dirty="0"/>
          </a:p>
        </p:txBody>
      </p:sp>
      <p:pic>
        <p:nvPicPr>
          <p:cNvPr id="4" name="Picture 3"/>
          <p:cNvPicPr>
            <a:picLocks noChangeAspect="1"/>
          </p:cNvPicPr>
          <p:nvPr/>
        </p:nvPicPr>
        <p:blipFill>
          <a:blip r:embed="rId2"/>
          <a:stretch>
            <a:fillRect/>
          </a:stretch>
        </p:blipFill>
        <p:spPr>
          <a:xfrm>
            <a:off x="4263775" y="0"/>
            <a:ext cx="4880225" cy="6858000"/>
          </a:xfrm>
          <a:prstGeom prst="rect">
            <a:avLst/>
          </a:prstGeom>
        </p:spPr>
      </p:pic>
    </p:spTree>
    <p:extLst>
      <p:ext uri="{BB962C8B-B14F-4D97-AF65-F5344CB8AC3E}">
        <p14:creationId xmlns:p14="http://schemas.microsoft.com/office/powerpoint/2010/main" val="404775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Ficus</a:t>
            </a:r>
            <a:endParaRPr lang="en-US" dirty="0"/>
          </a:p>
        </p:txBody>
      </p:sp>
      <p:sp>
        <p:nvSpPr>
          <p:cNvPr id="3" name="Content Placeholder 2"/>
          <p:cNvSpPr>
            <a:spLocks noGrp="1"/>
          </p:cNvSpPr>
          <p:nvPr>
            <p:ph idx="1"/>
          </p:nvPr>
        </p:nvSpPr>
        <p:spPr>
          <a:xfrm>
            <a:off x="129042" y="1556657"/>
            <a:ext cx="4791301" cy="4822372"/>
          </a:xfrm>
        </p:spPr>
        <p:txBody>
          <a:bodyPr/>
          <a:lstStyle/>
          <a:p>
            <a:r>
              <a:rPr lang="en-US" dirty="0" smtClean="0"/>
              <a:t>Also known as the weeping fig, the </a:t>
            </a:r>
            <a:r>
              <a:rPr lang="en-US" dirty="0" err="1" smtClean="0"/>
              <a:t>ficus</a:t>
            </a:r>
            <a:r>
              <a:rPr lang="en-US" dirty="0" smtClean="0"/>
              <a:t> plant will cut formaldehyde from your house, but there is a catch. The common houseplant has also been shown to trigger allergies for sensitive people. </a:t>
            </a:r>
            <a:endParaRPr lang="en-US" dirty="0"/>
          </a:p>
        </p:txBody>
      </p:sp>
      <p:pic>
        <p:nvPicPr>
          <p:cNvPr id="4" name="Picture 3"/>
          <p:cNvPicPr>
            <a:picLocks noChangeAspect="1"/>
          </p:cNvPicPr>
          <p:nvPr/>
        </p:nvPicPr>
        <p:blipFill rotWithShape="1">
          <a:blip r:embed="rId2"/>
          <a:srcRect l="23516" r="21384"/>
          <a:stretch/>
        </p:blipFill>
        <p:spPr>
          <a:xfrm>
            <a:off x="5312229" y="0"/>
            <a:ext cx="3831771" cy="6954132"/>
          </a:xfrm>
          <a:prstGeom prst="rect">
            <a:avLst/>
          </a:prstGeom>
        </p:spPr>
      </p:pic>
    </p:spTree>
    <p:extLst>
      <p:ext uri="{BB962C8B-B14F-4D97-AF65-F5344CB8AC3E}">
        <p14:creationId xmlns:p14="http://schemas.microsoft.com/office/powerpoint/2010/main" val="236590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fern</a:t>
            </a:r>
            <a:endParaRPr lang="en-US" dirty="0"/>
          </a:p>
        </p:txBody>
      </p:sp>
      <p:sp>
        <p:nvSpPr>
          <p:cNvPr id="3" name="Content Placeholder 2"/>
          <p:cNvSpPr>
            <a:spLocks noGrp="1"/>
          </p:cNvSpPr>
          <p:nvPr>
            <p:ph idx="1"/>
          </p:nvPr>
        </p:nvSpPr>
        <p:spPr/>
        <p:txBody>
          <a:bodyPr/>
          <a:lstStyle/>
          <a:p>
            <a:r>
              <a:rPr lang="en-US" dirty="0" smtClean="0"/>
              <a:t>Formaldehyde has been shown to exist in many home </a:t>
            </a:r>
            <a:r>
              <a:rPr lang="en-US" dirty="0" err="1" smtClean="0"/>
              <a:t>furnitures</a:t>
            </a:r>
            <a:r>
              <a:rPr lang="en-US" dirty="0" smtClean="0"/>
              <a:t> and building materials, but the Boston fern plant can help to eliminate those emissions. </a:t>
            </a:r>
            <a:endParaRPr lang="en-US" dirty="0"/>
          </a:p>
        </p:txBody>
      </p:sp>
      <p:pic>
        <p:nvPicPr>
          <p:cNvPr id="4" name="Picture 3"/>
          <p:cNvPicPr>
            <a:picLocks noChangeAspect="1"/>
          </p:cNvPicPr>
          <p:nvPr/>
        </p:nvPicPr>
        <p:blipFill>
          <a:blip r:embed="rId2"/>
          <a:stretch>
            <a:fillRect/>
          </a:stretch>
        </p:blipFill>
        <p:spPr>
          <a:xfrm>
            <a:off x="2182585" y="2954223"/>
            <a:ext cx="4624710" cy="3729605"/>
          </a:xfrm>
          <a:prstGeom prst="rect">
            <a:avLst/>
          </a:prstGeom>
        </p:spPr>
      </p:pic>
    </p:spTree>
    <p:extLst>
      <p:ext uri="{BB962C8B-B14F-4D97-AF65-F5344CB8AC3E}">
        <p14:creationId xmlns:p14="http://schemas.microsoft.com/office/powerpoint/2010/main" val="340541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 lily</a:t>
            </a:r>
            <a:endParaRPr lang="en-US" dirty="0"/>
          </a:p>
        </p:txBody>
      </p:sp>
      <p:sp>
        <p:nvSpPr>
          <p:cNvPr id="3" name="Content Placeholder 2"/>
          <p:cNvSpPr>
            <a:spLocks noGrp="1"/>
          </p:cNvSpPr>
          <p:nvPr>
            <p:ph idx="1"/>
          </p:nvPr>
        </p:nvSpPr>
        <p:spPr/>
        <p:txBody>
          <a:bodyPr/>
          <a:lstStyle/>
          <a:p>
            <a:r>
              <a:rPr lang="en-US" dirty="0" smtClean="0"/>
              <a:t>Though the peace lily can get rid of traces of acetone, trichloroethylene, benzene, and formaldehyde, cat lovers should not use this plant. The peace lily has been shown to be poisonous to cats. </a:t>
            </a:r>
            <a:endParaRPr lang="en-US" dirty="0"/>
          </a:p>
        </p:txBody>
      </p:sp>
      <p:pic>
        <p:nvPicPr>
          <p:cNvPr id="4" name="Picture 3"/>
          <p:cNvPicPr>
            <a:picLocks noChangeAspect="1"/>
          </p:cNvPicPr>
          <p:nvPr/>
        </p:nvPicPr>
        <p:blipFill>
          <a:blip r:embed="rId2"/>
          <a:stretch>
            <a:fillRect/>
          </a:stretch>
        </p:blipFill>
        <p:spPr>
          <a:xfrm>
            <a:off x="2967718" y="3207203"/>
            <a:ext cx="3336750" cy="3650797"/>
          </a:xfrm>
          <a:prstGeom prst="rect">
            <a:avLst/>
          </a:prstGeom>
        </p:spPr>
      </p:pic>
    </p:spTree>
    <p:extLst>
      <p:ext uri="{BB962C8B-B14F-4D97-AF65-F5344CB8AC3E}">
        <p14:creationId xmlns:p14="http://schemas.microsoft.com/office/powerpoint/2010/main" val="1578202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a:t>
            </a:r>
            <a:r>
              <a:rPr lang="en-US" dirty="0" err="1" smtClean="0"/>
              <a:t>pothos</a:t>
            </a:r>
            <a:endParaRPr lang="en-US" dirty="0"/>
          </a:p>
        </p:txBody>
      </p:sp>
      <p:sp>
        <p:nvSpPr>
          <p:cNvPr id="3" name="Content Placeholder 2"/>
          <p:cNvSpPr>
            <a:spLocks noGrp="1"/>
          </p:cNvSpPr>
          <p:nvPr>
            <p:ph idx="1"/>
          </p:nvPr>
        </p:nvSpPr>
        <p:spPr/>
        <p:txBody>
          <a:bodyPr/>
          <a:lstStyle/>
          <a:p>
            <a:r>
              <a:rPr lang="en-US" dirty="0" smtClean="0"/>
              <a:t>For improved lung health, reach for the ozone-cleaning golden </a:t>
            </a:r>
            <a:r>
              <a:rPr lang="en-US" dirty="0" err="1" smtClean="0"/>
              <a:t>pothos</a:t>
            </a:r>
            <a:r>
              <a:rPr lang="en-US" dirty="0" smtClean="0"/>
              <a:t> plant. It can remove carbon monoxide, benzene, and formaldehyde from the indoor air. </a:t>
            </a:r>
            <a:endParaRPr lang="en-US" dirty="0"/>
          </a:p>
        </p:txBody>
      </p:sp>
      <p:pic>
        <p:nvPicPr>
          <p:cNvPr id="4" name="Picture 3"/>
          <p:cNvPicPr>
            <a:picLocks noChangeAspect="1"/>
          </p:cNvPicPr>
          <p:nvPr/>
        </p:nvPicPr>
        <p:blipFill>
          <a:blip r:embed="rId2"/>
          <a:stretch>
            <a:fillRect/>
          </a:stretch>
        </p:blipFill>
        <p:spPr>
          <a:xfrm>
            <a:off x="1883228" y="2829605"/>
            <a:ext cx="5371193" cy="4028395"/>
          </a:xfrm>
          <a:prstGeom prst="rect">
            <a:avLst/>
          </a:prstGeom>
        </p:spPr>
      </p:pic>
    </p:spTree>
    <p:extLst>
      <p:ext uri="{BB962C8B-B14F-4D97-AF65-F5344CB8AC3E}">
        <p14:creationId xmlns:p14="http://schemas.microsoft.com/office/powerpoint/2010/main" val="1250921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Kimberley Queen fern</a:t>
            </a:r>
            <a:endParaRPr lang="en-US" dirty="0"/>
          </a:p>
        </p:txBody>
      </p:sp>
      <p:sp>
        <p:nvSpPr>
          <p:cNvPr id="3" name="Content Placeholder 2"/>
          <p:cNvSpPr>
            <a:spLocks noGrp="1"/>
          </p:cNvSpPr>
          <p:nvPr>
            <p:ph idx="1"/>
          </p:nvPr>
        </p:nvSpPr>
        <p:spPr/>
        <p:txBody>
          <a:bodyPr/>
          <a:lstStyle/>
          <a:p>
            <a:r>
              <a:rPr lang="en-US" dirty="0" smtClean="0"/>
              <a:t>The Kimberly Queen fern removes formaldehyde form your home, and pros have called it one of the best humidifiers you can use.</a:t>
            </a:r>
            <a:endParaRPr lang="en-US" dirty="0"/>
          </a:p>
        </p:txBody>
      </p:sp>
      <p:pic>
        <p:nvPicPr>
          <p:cNvPr id="4" name="Picture 3"/>
          <p:cNvPicPr>
            <a:picLocks noChangeAspect="1"/>
          </p:cNvPicPr>
          <p:nvPr/>
        </p:nvPicPr>
        <p:blipFill>
          <a:blip r:embed="rId2"/>
          <a:stretch>
            <a:fillRect/>
          </a:stretch>
        </p:blipFill>
        <p:spPr>
          <a:xfrm>
            <a:off x="1896836" y="2851377"/>
            <a:ext cx="5240564" cy="3930423"/>
          </a:xfrm>
          <a:prstGeom prst="rect">
            <a:avLst/>
          </a:prstGeom>
        </p:spPr>
      </p:pic>
    </p:spTree>
    <p:extLst>
      <p:ext uri="{BB962C8B-B14F-4D97-AF65-F5344CB8AC3E}">
        <p14:creationId xmlns:p14="http://schemas.microsoft.com/office/powerpoint/2010/main" val="1995646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Florist’s mums</a:t>
            </a:r>
            <a:endParaRPr lang="en-US" dirty="0"/>
          </a:p>
        </p:txBody>
      </p:sp>
      <p:sp>
        <p:nvSpPr>
          <p:cNvPr id="3" name="Content Placeholder 2"/>
          <p:cNvSpPr>
            <a:spLocks noGrp="1"/>
          </p:cNvSpPr>
          <p:nvPr>
            <p:ph idx="1"/>
          </p:nvPr>
        </p:nvSpPr>
        <p:spPr/>
        <p:txBody>
          <a:bodyPr/>
          <a:lstStyle/>
          <a:p>
            <a:r>
              <a:rPr lang="en-US" dirty="0" smtClean="0"/>
              <a:t>Otherwise known as the chrysanthemum—one of the universal "get well" flowers— florist's mums are great for cutting formaldehyde, benzene, and ammonia from your air. </a:t>
            </a:r>
            <a:endParaRPr lang="en-US" dirty="0"/>
          </a:p>
        </p:txBody>
      </p:sp>
      <p:pic>
        <p:nvPicPr>
          <p:cNvPr id="4" name="Picture 3"/>
          <p:cNvPicPr>
            <a:picLocks noChangeAspect="1"/>
          </p:cNvPicPr>
          <p:nvPr/>
        </p:nvPicPr>
        <p:blipFill>
          <a:blip r:embed="rId2"/>
          <a:stretch>
            <a:fillRect/>
          </a:stretch>
        </p:blipFill>
        <p:spPr>
          <a:xfrm>
            <a:off x="2960914" y="2886893"/>
            <a:ext cx="3483427" cy="3971107"/>
          </a:xfrm>
          <a:prstGeom prst="rect">
            <a:avLst/>
          </a:prstGeom>
        </p:spPr>
      </p:pic>
    </p:spTree>
    <p:extLst>
      <p:ext uri="{BB962C8B-B14F-4D97-AF65-F5344CB8AC3E}">
        <p14:creationId xmlns:p14="http://schemas.microsoft.com/office/powerpoint/2010/main" val="101685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Gerbera daisy</a:t>
            </a:r>
            <a:endParaRPr lang="en-US" dirty="0"/>
          </a:p>
        </p:txBody>
      </p:sp>
      <p:sp>
        <p:nvSpPr>
          <p:cNvPr id="3" name="Content Placeholder 2"/>
          <p:cNvSpPr>
            <a:spLocks noGrp="1"/>
          </p:cNvSpPr>
          <p:nvPr>
            <p:ph idx="1"/>
          </p:nvPr>
        </p:nvSpPr>
        <p:spPr/>
        <p:txBody>
          <a:bodyPr/>
          <a:lstStyle/>
          <a:p>
            <a:r>
              <a:rPr lang="en-US" dirty="0" smtClean="0"/>
              <a:t>You can count on this powerhouse plant to help remove all indoor toxins. Yes, all.</a:t>
            </a:r>
            <a:endParaRPr lang="en-US" dirty="0"/>
          </a:p>
        </p:txBody>
      </p:sp>
      <p:pic>
        <p:nvPicPr>
          <p:cNvPr id="4" name="Picture 3"/>
          <p:cNvPicPr>
            <a:picLocks noChangeAspect="1"/>
          </p:cNvPicPr>
          <p:nvPr/>
        </p:nvPicPr>
        <p:blipFill>
          <a:blip r:embed="rId2"/>
          <a:stretch>
            <a:fillRect/>
          </a:stretch>
        </p:blipFill>
        <p:spPr>
          <a:xfrm>
            <a:off x="1349829" y="2601661"/>
            <a:ext cx="6419396" cy="4256339"/>
          </a:xfrm>
          <a:prstGeom prst="rect">
            <a:avLst/>
          </a:prstGeom>
        </p:spPr>
      </p:pic>
    </p:spTree>
    <p:extLst>
      <p:ext uri="{BB962C8B-B14F-4D97-AF65-F5344CB8AC3E}">
        <p14:creationId xmlns:p14="http://schemas.microsoft.com/office/powerpoint/2010/main" val="3520133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Dragon tree</a:t>
            </a:r>
            <a:endParaRPr lang="en-US" dirty="0"/>
          </a:p>
        </p:txBody>
      </p:sp>
      <p:sp>
        <p:nvSpPr>
          <p:cNvPr id="3" name="Content Placeholder 2"/>
          <p:cNvSpPr>
            <a:spLocks noGrp="1"/>
          </p:cNvSpPr>
          <p:nvPr>
            <p:ph idx="1"/>
          </p:nvPr>
        </p:nvSpPr>
        <p:spPr>
          <a:xfrm>
            <a:off x="455613" y="1600200"/>
            <a:ext cx="4562701" cy="4525963"/>
          </a:xfrm>
        </p:spPr>
        <p:txBody>
          <a:bodyPr/>
          <a:lstStyle/>
          <a:p>
            <a:r>
              <a:rPr lang="en-US" dirty="0" smtClean="0"/>
              <a:t>The dragon tree, while being one of the easiest plants to maintain in your home, cut xylene and trichloroethylene, which have been proven causers of breast cancer. </a:t>
            </a:r>
            <a:endParaRPr lang="en-US" dirty="0"/>
          </a:p>
        </p:txBody>
      </p:sp>
      <p:pic>
        <p:nvPicPr>
          <p:cNvPr id="4" name="Picture 3"/>
          <p:cNvPicPr>
            <a:picLocks noChangeAspect="1"/>
          </p:cNvPicPr>
          <p:nvPr/>
        </p:nvPicPr>
        <p:blipFill>
          <a:blip r:embed="rId2"/>
          <a:stretch>
            <a:fillRect/>
          </a:stretch>
        </p:blipFill>
        <p:spPr>
          <a:xfrm>
            <a:off x="5704114" y="0"/>
            <a:ext cx="3439885" cy="6879770"/>
          </a:xfrm>
          <a:prstGeom prst="rect">
            <a:avLst/>
          </a:prstGeom>
        </p:spPr>
      </p:pic>
    </p:spTree>
    <p:extLst>
      <p:ext uri="{BB962C8B-B14F-4D97-AF65-F5344CB8AC3E}">
        <p14:creationId xmlns:p14="http://schemas.microsoft.com/office/powerpoint/2010/main" val="193337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altLang="en-US"/>
          </a:p>
        </p:txBody>
      </p:sp>
      <p:sp>
        <p:nvSpPr>
          <p:cNvPr id="86019" name="Rectangle 3"/>
          <p:cNvSpPr>
            <a:spLocks noGrp="1" noChangeArrowheads="1"/>
          </p:cNvSpPr>
          <p:nvPr>
            <p:ph type="body" idx="1"/>
          </p:nvPr>
        </p:nvSpPr>
        <p:spPr/>
        <p:txBody>
          <a:bodyPr/>
          <a:lstStyle/>
          <a:p>
            <a:r>
              <a:rPr lang="en-US" altLang="en-US" dirty="0" smtClean="0"/>
              <a:t>NASA has been studying the effects of plants on air quality for about 20 years and their research confirms: Common houseplants are natural air purifiers.</a:t>
            </a:r>
          </a:p>
          <a:p>
            <a:endParaRPr lang="en-US" altLang="en-US" dirty="0" smtClean="0"/>
          </a:p>
          <a:p>
            <a:r>
              <a:rPr lang="en-US" altLang="en-US" dirty="0" smtClean="0"/>
              <a:t>While the original research was aimed at finding ways to purify the air for extended stays in orbiting space stations, the findings are important for us on Earth as well. The following plants are documented as being especially good at improving indoor air quality:</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emerald philodendron</a:t>
            </a:r>
            <a:endParaRPr lang="en-US" dirty="0"/>
          </a:p>
        </p:txBody>
      </p:sp>
      <p:sp>
        <p:nvSpPr>
          <p:cNvPr id="3" name="Content Placeholder 2"/>
          <p:cNvSpPr>
            <a:spLocks noGrp="1"/>
          </p:cNvSpPr>
          <p:nvPr>
            <p:ph idx="1"/>
          </p:nvPr>
        </p:nvSpPr>
        <p:spPr>
          <a:xfrm>
            <a:off x="455613" y="1600200"/>
            <a:ext cx="4029301" cy="4525963"/>
          </a:xfrm>
        </p:spPr>
        <p:txBody>
          <a:bodyPr/>
          <a:lstStyle/>
          <a:p>
            <a:r>
              <a:rPr lang="en-US" dirty="0" smtClean="0"/>
              <a:t>Just like the gerbera daisy, the red emerald philodendron is your go-to plant for erasing all indoor air toxins.</a:t>
            </a:r>
            <a:endParaRPr lang="en-US" dirty="0"/>
          </a:p>
        </p:txBody>
      </p:sp>
      <p:pic>
        <p:nvPicPr>
          <p:cNvPr id="4" name="Picture 3"/>
          <p:cNvPicPr>
            <a:picLocks noChangeAspect="1"/>
          </p:cNvPicPr>
          <p:nvPr/>
        </p:nvPicPr>
        <p:blipFill>
          <a:blip r:embed="rId2"/>
          <a:stretch>
            <a:fillRect/>
          </a:stretch>
        </p:blipFill>
        <p:spPr>
          <a:xfrm>
            <a:off x="4785633" y="1600200"/>
            <a:ext cx="3716110" cy="5081860"/>
          </a:xfrm>
          <a:prstGeom prst="rect">
            <a:avLst/>
          </a:prstGeom>
        </p:spPr>
      </p:pic>
    </p:spTree>
    <p:extLst>
      <p:ext uri="{BB962C8B-B14F-4D97-AF65-F5344CB8AC3E}">
        <p14:creationId xmlns:p14="http://schemas.microsoft.com/office/powerpoint/2010/main" val="3378351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Parlor palm</a:t>
            </a:r>
            <a:endParaRPr lang="en-US" dirty="0"/>
          </a:p>
        </p:txBody>
      </p:sp>
      <p:sp>
        <p:nvSpPr>
          <p:cNvPr id="3" name="Content Placeholder 2"/>
          <p:cNvSpPr>
            <a:spLocks noGrp="1"/>
          </p:cNvSpPr>
          <p:nvPr>
            <p:ph idx="1"/>
          </p:nvPr>
        </p:nvSpPr>
        <p:spPr/>
        <p:txBody>
          <a:bodyPr/>
          <a:lstStyle/>
          <a:p>
            <a:r>
              <a:rPr lang="en-US" dirty="0" smtClean="0"/>
              <a:t>The parlor palm is an air freshener, a cancer-causer remover, and a plant that can help with all indoor air toxins. </a:t>
            </a:r>
            <a:endParaRPr lang="en-US" dirty="0"/>
          </a:p>
        </p:txBody>
      </p:sp>
      <p:pic>
        <p:nvPicPr>
          <p:cNvPr id="4" name="Picture 3"/>
          <p:cNvPicPr>
            <a:picLocks noChangeAspect="1"/>
          </p:cNvPicPr>
          <p:nvPr/>
        </p:nvPicPr>
        <p:blipFill>
          <a:blip r:embed="rId2"/>
          <a:stretch>
            <a:fillRect/>
          </a:stretch>
        </p:blipFill>
        <p:spPr>
          <a:xfrm>
            <a:off x="2426705" y="2634343"/>
            <a:ext cx="4418051" cy="4223656"/>
          </a:xfrm>
          <a:prstGeom prst="rect">
            <a:avLst/>
          </a:prstGeom>
        </p:spPr>
      </p:pic>
    </p:spTree>
    <p:extLst>
      <p:ext uri="{BB962C8B-B14F-4D97-AF65-F5344CB8AC3E}">
        <p14:creationId xmlns:p14="http://schemas.microsoft.com/office/powerpoint/2010/main" val="3585029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Spider plant</a:t>
            </a:r>
            <a:endParaRPr lang="en-US" dirty="0"/>
          </a:p>
        </p:txBody>
      </p:sp>
      <p:sp>
        <p:nvSpPr>
          <p:cNvPr id="3" name="Content Placeholder 2"/>
          <p:cNvSpPr>
            <a:spLocks noGrp="1"/>
          </p:cNvSpPr>
          <p:nvPr>
            <p:ph idx="1"/>
          </p:nvPr>
        </p:nvSpPr>
        <p:spPr/>
        <p:txBody>
          <a:bodyPr/>
          <a:lstStyle/>
          <a:p>
            <a:r>
              <a:rPr lang="en-US" dirty="0" smtClean="0"/>
              <a:t>Known for its distinctive long striped leaves, the spider plant is also a carbon monoxide eliminator.</a:t>
            </a:r>
            <a:endParaRPr lang="en-US" dirty="0"/>
          </a:p>
        </p:txBody>
      </p:sp>
      <p:pic>
        <p:nvPicPr>
          <p:cNvPr id="4" name="Picture 3"/>
          <p:cNvPicPr>
            <a:picLocks noChangeAspect="1"/>
          </p:cNvPicPr>
          <p:nvPr/>
        </p:nvPicPr>
        <p:blipFill>
          <a:blip r:embed="rId2"/>
          <a:stretch>
            <a:fillRect/>
          </a:stretch>
        </p:blipFill>
        <p:spPr>
          <a:xfrm>
            <a:off x="1817913" y="2555422"/>
            <a:ext cx="5344885" cy="4008664"/>
          </a:xfrm>
          <a:prstGeom prst="rect">
            <a:avLst/>
          </a:prstGeom>
        </p:spPr>
      </p:pic>
    </p:spTree>
    <p:extLst>
      <p:ext uri="{BB962C8B-B14F-4D97-AF65-F5344CB8AC3E}">
        <p14:creationId xmlns:p14="http://schemas.microsoft.com/office/powerpoint/2010/main" val="201480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8226425" cy="1143000"/>
          </a:xfrm>
        </p:spPr>
        <p:txBody>
          <a:bodyPr/>
          <a:lstStyle/>
          <a:p>
            <a:r>
              <a:rPr lang="en-US" dirty="0" smtClean="0"/>
              <a:t>Aloe </a:t>
            </a:r>
            <a:r>
              <a:rPr lang="en-US" dirty="0" err="1" smtClean="0"/>
              <a:t>vera</a:t>
            </a:r>
            <a:endParaRPr lang="en-US" dirty="0"/>
          </a:p>
        </p:txBody>
      </p:sp>
      <p:sp>
        <p:nvSpPr>
          <p:cNvPr id="3" name="Content Placeholder 2"/>
          <p:cNvSpPr>
            <a:spLocks noGrp="1"/>
          </p:cNvSpPr>
          <p:nvPr>
            <p:ph idx="1"/>
          </p:nvPr>
        </p:nvSpPr>
        <p:spPr>
          <a:xfrm>
            <a:off x="455611" y="1251857"/>
            <a:ext cx="8226425" cy="4525963"/>
          </a:xfrm>
        </p:spPr>
        <p:txBody>
          <a:bodyPr/>
          <a:lstStyle/>
          <a:p>
            <a:r>
              <a:rPr lang="en-US" dirty="0" smtClean="0"/>
              <a:t>It's one of the best ways to help treat sunburn, but aloe </a:t>
            </a:r>
            <a:r>
              <a:rPr lang="en-US" dirty="0" err="1" smtClean="0"/>
              <a:t>vera</a:t>
            </a:r>
            <a:r>
              <a:rPr lang="en-US" dirty="0" smtClean="0"/>
              <a:t> will also help rid your home of formaldehyde.</a:t>
            </a:r>
            <a:endParaRPr lang="en-US" dirty="0"/>
          </a:p>
        </p:txBody>
      </p:sp>
      <p:pic>
        <p:nvPicPr>
          <p:cNvPr id="4" name="Picture 3"/>
          <p:cNvPicPr>
            <a:picLocks noChangeAspect="1"/>
          </p:cNvPicPr>
          <p:nvPr/>
        </p:nvPicPr>
        <p:blipFill>
          <a:blip r:embed="rId2"/>
          <a:stretch>
            <a:fillRect/>
          </a:stretch>
        </p:blipFill>
        <p:spPr>
          <a:xfrm>
            <a:off x="2187573" y="2095500"/>
            <a:ext cx="4762500" cy="4762500"/>
          </a:xfrm>
          <a:prstGeom prst="rect">
            <a:avLst/>
          </a:prstGeom>
        </p:spPr>
      </p:pic>
    </p:spTree>
    <p:extLst>
      <p:ext uri="{BB962C8B-B14F-4D97-AF65-F5344CB8AC3E}">
        <p14:creationId xmlns:p14="http://schemas.microsoft.com/office/powerpoint/2010/main" val="204533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Areca palm</a:t>
            </a:r>
            <a:endParaRPr lang="en-US" dirty="0"/>
          </a:p>
        </p:txBody>
      </p:sp>
      <p:sp>
        <p:nvSpPr>
          <p:cNvPr id="3" name="Content Placeholder 2"/>
          <p:cNvSpPr>
            <a:spLocks noGrp="1"/>
          </p:cNvSpPr>
          <p:nvPr>
            <p:ph idx="1"/>
          </p:nvPr>
        </p:nvSpPr>
        <p:spPr>
          <a:xfrm>
            <a:off x="455614" y="1600200"/>
            <a:ext cx="3195710" cy="4525963"/>
          </a:xfrm>
        </p:spPr>
        <p:txBody>
          <a:bodyPr/>
          <a:lstStyle/>
          <a:p>
            <a:r>
              <a:rPr lang="en-US" dirty="0" smtClean="0"/>
              <a:t>This universal air quality superstar will help remove all indoor air toxins. </a:t>
            </a:r>
            <a:endParaRPr lang="en-US" dirty="0"/>
          </a:p>
        </p:txBody>
      </p:sp>
      <p:pic>
        <p:nvPicPr>
          <p:cNvPr id="6" name="Picture 5"/>
          <p:cNvPicPr>
            <a:picLocks noChangeAspect="1"/>
          </p:cNvPicPr>
          <p:nvPr/>
        </p:nvPicPr>
        <p:blipFill>
          <a:blip r:embed="rId2"/>
          <a:stretch>
            <a:fillRect/>
          </a:stretch>
        </p:blipFill>
        <p:spPr>
          <a:xfrm>
            <a:off x="3651323" y="0"/>
            <a:ext cx="5492677"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Elephant ear philodendron</a:t>
            </a:r>
            <a:endParaRPr lang="en-US" dirty="0"/>
          </a:p>
        </p:txBody>
      </p:sp>
      <p:sp>
        <p:nvSpPr>
          <p:cNvPr id="3" name="Content Placeholder 2"/>
          <p:cNvSpPr>
            <a:spLocks noGrp="1"/>
          </p:cNvSpPr>
          <p:nvPr>
            <p:ph idx="1"/>
          </p:nvPr>
        </p:nvSpPr>
        <p:spPr/>
        <p:txBody>
          <a:bodyPr/>
          <a:lstStyle/>
          <a:p>
            <a:r>
              <a:rPr lang="en-US" dirty="0" smtClean="0"/>
              <a:t>Just like aloe </a:t>
            </a:r>
            <a:r>
              <a:rPr lang="en-US" dirty="0" err="1" smtClean="0"/>
              <a:t>vera</a:t>
            </a:r>
            <a:r>
              <a:rPr lang="en-US" dirty="0" smtClean="0"/>
              <a:t>, elephant ear philodendron will cut traces of formaldehyde from your space. </a:t>
            </a:r>
            <a:endParaRPr lang="en-US" dirty="0"/>
          </a:p>
        </p:txBody>
      </p:sp>
      <p:pic>
        <p:nvPicPr>
          <p:cNvPr id="4" name="Picture 3"/>
          <p:cNvPicPr>
            <a:picLocks noChangeAspect="1"/>
          </p:cNvPicPr>
          <p:nvPr/>
        </p:nvPicPr>
        <p:blipFill>
          <a:blip r:embed="rId2"/>
          <a:stretch>
            <a:fillRect/>
          </a:stretch>
        </p:blipFill>
        <p:spPr>
          <a:xfrm>
            <a:off x="1534886" y="2443503"/>
            <a:ext cx="5885996" cy="4414497"/>
          </a:xfrm>
          <a:prstGeom prst="rect">
            <a:avLst/>
          </a:prstGeom>
        </p:spPr>
      </p:pic>
    </p:spTree>
    <p:extLst>
      <p:ext uri="{BB962C8B-B14F-4D97-AF65-F5344CB8AC3E}">
        <p14:creationId xmlns:p14="http://schemas.microsoft.com/office/powerpoint/2010/main" val="18778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70" y="-28575"/>
            <a:ext cx="8226425" cy="1143000"/>
          </a:xfrm>
        </p:spPr>
        <p:txBody>
          <a:bodyPr/>
          <a:lstStyle/>
          <a:p>
            <a:r>
              <a:rPr lang="en-US" dirty="0" smtClean="0"/>
              <a:t>Lady palm</a:t>
            </a:r>
            <a:endParaRPr lang="en-US" dirty="0"/>
          </a:p>
        </p:txBody>
      </p:sp>
      <p:sp>
        <p:nvSpPr>
          <p:cNvPr id="3" name="Content Placeholder 2"/>
          <p:cNvSpPr>
            <a:spLocks noGrp="1"/>
          </p:cNvSpPr>
          <p:nvPr>
            <p:ph idx="1"/>
          </p:nvPr>
        </p:nvSpPr>
        <p:spPr>
          <a:xfrm>
            <a:off x="477384" y="1273629"/>
            <a:ext cx="8226425" cy="4525963"/>
          </a:xfrm>
        </p:spPr>
        <p:txBody>
          <a:bodyPr/>
          <a:lstStyle/>
          <a:p>
            <a:r>
              <a:rPr lang="en-US" dirty="0" smtClean="0"/>
              <a:t>The lady palm plant will eliminate all indoor air toxins, and has been especially powerful in ridding your home of cancer causers. </a:t>
            </a:r>
            <a:endParaRPr lang="en-US" dirty="0"/>
          </a:p>
        </p:txBody>
      </p:sp>
      <p:pic>
        <p:nvPicPr>
          <p:cNvPr id="4" name="Picture 3"/>
          <p:cNvPicPr>
            <a:picLocks noChangeAspect="1"/>
          </p:cNvPicPr>
          <p:nvPr/>
        </p:nvPicPr>
        <p:blipFill>
          <a:blip r:embed="rId2"/>
          <a:stretch>
            <a:fillRect/>
          </a:stretch>
        </p:blipFill>
        <p:spPr>
          <a:xfrm>
            <a:off x="2613932" y="2571750"/>
            <a:ext cx="4286250" cy="4286250"/>
          </a:xfrm>
          <a:prstGeom prst="rect">
            <a:avLst/>
          </a:prstGeom>
        </p:spPr>
      </p:pic>
    </p:spTree>
    <p:extLst>
      <p:ext uri="{BB962C8B-B14F-4D97-AF65-F5344CB8AC3E}">
        <p14:creationId xmlns:p14="http://schemas.microsoft.com/office/powerpoint/2010/main" val="138903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Bamboo or reed palm</a:t>
            </a:r>
            <a:endParaRPr lang="en-US" dirty="0"/>
          </a:p>
        </p:txBody>
      </p:sp>
      <p:sp>
        <p:nvSpPr>
          <p:cNvPr id="3" name="Content Placeholder 2"/>
          <p:cNvSpPr>
            <a:spLocks noGrp="1"/>
          </p:cNvSpPr>
          <p:nvPr>
            <p:ph idx="1"/>
          </p:nvPr>
        </p:nvSpPr>
        <p:spPr/>
        <p:txBody>
          <a:bodyPr/>
          <a:lstStyle/>
          <a:p>
            <a:r>
              <a:rPr lang="en-US" dirty="0" smtClean="0"/>
              <a:t>These two varieties will work to get out benzene, trichloroethylene, and formaldehyde. </a:t>
            </a:r>
            <a:endParaRPr lang="en-US" dirty="0"/>
          </a:p>
        </p:txBody>
      </p:sp>
      <p:pic>
        <p:nvPicPr>
          <p:cNvPr id="4" name="Picture 3"/>
          <p:cNvPicPr>
            <a:picLocks noChangeAspect="1"/>
          </p:cNvPicPr>
          <p:nvPr/>
        </p:nvPicPr>
        <p:blipFill>
          <a:blip r:embed="rId2"/>
          <a:stretch>
            <a:fillRect/>
          </a:stretch>
        </p:blipFill>
        <p:spPr>
          <a:xfrm>
            <a:off x="3287485" y="2458810"/>
            <a:ext cx="3016587" cy="4399189"/>
          </a:xfrm>
          <a:prstGeom prst="rect">
            <a:avLst/>
          </a:prstGeom>
        </p:spPr>
      </p:pic>
    </p:spTree>
    <p:extLst>
      <p:ext uri="{BB962C8B-B14F-4D97-AF65-F5344CB8AC3E}">
        <p14:creationId xmlns:p14="http://schemas.microsoft.com/office/powerpoint/2010/main" val="112079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Rubber plant</a:t>
            </a:r>
            <a:endParaRPr lang="en-US" dirty="0"/>
          </a:p>
        </p:txBody>
      </p:sp>
      <p:sp>
        <p:nvSpPr>
          <p:cNvPr id="3" name="Content Placeholder 2"/>
          <p:cNvSpPr>
            <a:spLocks noGrp="1"/>
          </p:cNvSpPr>
          <p:nvPr>
            <p:ph idx="1"/>
          </p:nvPr>
        </p:nvSpPr>
        <p:spPr/>
        <p:txBody>
          <a:bodyPr/>
          <a:lstStyle/>
          <a:p>
            <a:r>
              <a:rPr lang="en-US" dirty="0" smtClean="0"/>
              <a:t>One of the best plants for new plant owners (read: difficult to kill), the rubber plant has been shown to kill formaldehyde. </a:t>
            </a:r>
            <a:endParaRPr lang="en-US" dirty="0"/>
          </a:p>
        </p:txBody>
      </p:sp>
      <p:pic>
        <p:nvPicPr>
          <p:cNvPr id="4" name="Picture 3"/>
          <p:cNvPicPr>
            <a:picLocks noChangeAspect="1"/>
          </p:cNvPicPr>
          <p:nvPr/>
        </p:nvPicPr>
        <p:blipFill>
          <a:blip r:embed="rId2"/>
          <a:stretch>
            <a:fillRect/>
          </a:stretch>
        </p:blipFill>
        <p:spPr>
          <a:xfrm>
            <a:off x="2469242" y="2689450"/>
            <a:ext cx="4168549" cy="4168549"/>
          </a:xfrm>
          <a:prstGeom prst="rect">
            <a:avLst/>
          </a:prstGeom>
        </p:spPr>
      </p:pic>
    </p:spTree>
    <p:extLst>
      <p:ext uri="{BB962C8B-B14F-4D97-AF65-F5344CB8AC3E}">
        <p14:creationId xmlns:p14="http://schemas.microsoft.com/office/powerpoint/2010/main" val="83136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Dracaena 'Janet Craig' (corn plant)</a:t>
            </a:r>
            <a:endParaRPr lang="en-US" dirty="0"/>
          </a:p>
        </p:txBody>
      </p:sp>
      <p:sp>
        <p:nvSpPr>
          <p:cNvPr id="3" name="Content Placeholder 2"/>
          <p:cNvSpPr>
            <a:spLocks noGrp="1"/>
          </p:cNvSpPr>
          <p:nvPr>
            <p:ph idx="1"/>
          </p:nvPr>
        </p:nvSpPr>
        <p:spPr/>
        <p:txBody>
          <a:bodyPr/>
          <a:lstStyle/>
          <a:p>
            <a:r>
              <a:rPr lang="en-US" dirty="0" smtClean="0"/>
              <a:t>Clear your home of benzene and cigarette smoke by placing corn plants throughout the space. </a:t>
            </a:r>
            <a:endParaRPr lang="en-US" dirty="0"/>
          </a:p>
        </p:txBody>
      </p:sp>
      <p:pic>
        <p:nvPicPr>
          <p:cNvPr id="4" name="Picture 3"/>
          <p:cNvPicPr>
            <a:picLocks noChangeAspect="1"/>
          </p:cNvPicPr>
          <p:nvPr/>
        </p:nvPicPr>
        <p:blipFill>
          <a:blip r:embed="rId2"/>
          <a:stretch>
            <a:fillRect/>
          </a:stretch>
        </p:blipFill>
        <p:spPr>
          <a:xfrm>
            <a:off x="2818039" y="2528207"/>
            <a:ext cx="3655481" cy="4329793"/>
          </a:xfrm>
          <a:prstGeom prst="rect">
            <a:avLst/>
          </a:prstGeom>
        </p:spPr>
      </p:pic>
    </p:spTree>
    <p:extLst>
      <p:ext uri="{BB962C8B-B14F-4D97-AF65-F5344CB8AC3E}">
        <p14:creationId xmlns:p14="http://schemas.microsoft.com/office/powerpoint/2010/main" val="3982755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Office Theme">
  <a:themeElements>
    <a:clrScheme name="Office Theme 1">
      <a:dk1>
        <a:srgbClr val="000000"/>
      </a:dk1>
      <a:lt1>
        <a:srgbClr val="C4DE97"/>
      </a:lt1>
      <a:dk2>
        <a:srgbClr val="000000"/>
      </a:dk2>
      <a:lt2>
        <a:srgbClr val="B2B2B2"/>
      </a:lt2>
      <a:accent1>
        <a:srgbClr val="2C8736"/>
      </a:accent1>
      <a:accent2>
        <a:srgbClr val="6A8B28"/>
      </a:accent2>
      <a:accent3>
        <a:srgbClr val="DEECC9"/>
      </a:accent3>
      <a:accent4>
        <a:srgbClr val="000000"/>
      </a:accent4>
      <a:accent5>
        <a:srgbClr val="ACC3AE"/>
      </a:accent5>
      <a:accent6>
        <a:srgbClr val="5F7D23"/>
      </a:accent6>
      <a:hlink>
        <a:srgbClr val="206029"/>
      </a:hlink>
      <a:folHlink>
        <a:srgbClr val="43631C"/>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C4DE97"/>
        </a:lt1>
        <a:dk2>
          <a:srgbClr val="000000"/>
        </a:dk2>
        <a:lt2>
          <a:srgbClr val="B2B2B2"/>
        </a:lt2>
        <a:accent1>
          <a:srgbClr val="2C8736"/>
        </a:accent1>
        <a:accent2>
          <a:srgbClr val="6A8B28"/>
        </a:accent2>
        <a:accent3>
          <a:srgbClr val="DEECC9"/>
        </a:accent3>
        <a:accent4>
          <a:srgbClr val="000000"/>
        </a:accent4>
        <a:accent5>
          <a:srgbClr val="ACC3AE"/>
        </a:accent5>
        <a:accent6>
          <a:srgbClr val="5F7D23"/>
        </a:accent6>
        <a:hlink>
          <a:srgbClr val="206029"/>
        </a:hlink>
        <a:folHlink>
          <a:srgbClr val="43631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4DE97"/>
        </a:lt1>
        <a:dk2>
          <a:srgbClr val="000000"/>
        </a:dk2>
        <a:lt2>
          <a:srgbClr val="B2B2B2"/>
        </a:lt2>
        <a:accent1>
          <a:srgbClr val="7A8928"/>
        </a:accent1>
        <a:accent2>
          <a:srgbClr val="28798B"/>
        </a:accent2>
        <a:accent3>
          <a:srgbClr val="DEECC9"/>
        </a:accent3>
        <a:accent4>
          <a:srgbClr val="000000"/>
        </a:accent4>
        <a:accent5>
          <a:srgbClr val="BEC4AC"/>
        </a:accent5>
        <a:accent6>
          <a:srgbClr val="236D7D"/>
        </a:accent6>
        <a:hlink>
          <a:srgbClr val="4C7326"/>
        </a:hlink>
        <a:folHlink>
          <a:srgbClr val="2C598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4DE97"/>
        </a:lt1>
        <a:dk2>
          <a:srgbClr val="000000"/>
        </a:dk2>
        <a:lt2>
          <a:srgbClr val="B2B2B2"/>
        </a:lt2>
        <a:accent1>
          <a:srgbClr val="B96946"/>
        </a:accent1>
        <a:accent2>
          <a:srgbClr val="5E892B"/>
        </a:accent2>
        <a:accent3>
          <a:srgbClr val="DEECC9"/>
        </a:accent3>
        <a:accent4>
          <a:srgbClr val="000000"/>
        </a:accent4>
        <a:accent5>
          <a:srgbClr val="D9B9B0"/>
        </a:accent5>
        <a:accent6>
          <a:srgbClr val="547C26"/>
        </a:accent6>
        <a:hlink>
          <a:srgbClr val="804D80"/>
        </a:hlink>
        <a:folHlink>
          <a:srgbClr val="424F8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4DE97"/>
        </a:lt1>
        <a:dk2>
          <a:srgbClr val="000000"/>
        </a:dk2>
        <a:lt2>
          <a:srgbClr val="B2B2B2"/>
        </a:lt2>
        <a:accent1>
          <a:srgbClr val="6B6BAE"/>
        </a:accent1>
        <a:accent2>
          <a:srgbClr val="C0596C"/>
        </a:accent2>
        <a:accent3>
          <a:srgbClr val="DEECC9"/>
        </a:accent3>
        <a:accent4>
          <a:srgbClr val="000000"/>
        </a:accent4>
        <a:accent5>
          <a:srgbClr val="BABAD3"/>
        </a:accent5>
        <a:accent6>
          <a:srgbClr val="AE5061"/>
        </a:accent6>
        <a:hlink>
          <a:srgbClr val="7B6438"/>
        </a:hlink>
        <a:folHlink>
          <a:srgbClr val="4C732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2C8736"/>
        </a:accent1>
        <a:accent2>
          <a:srgbClr val="6A8B28"/>
        </a:accent2>
        <a:accent3>
          <a:srgbClr val="FFFFFF"/>
        </a:accent3>
        <a:accent4>
          <a:srgbClr val="000000"/>
        </a:accent4>
        <a:accent5>
          <a:srgbClr val="ACC3AE"/>
        </a:accent5>
        <a:accent6>
          <a:srgbClr val="5F7D23"/>
        </a:accent6>
        <a:hlink>
          <a:srgbClr val="206029"/>
        </a:hlink>
        <a:folHlink>
          <a:srgbClr val="43631C"/>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7A8928"/>
        </a:accent1>
        <a:accent2>
          <a:srgbClr val="28798B"/>
        </a:accent2>
        <a:accent3>
          <a:srgbClr val="FFFFFF"/>
        </a:accent3>
        <a:accent4>
          <a:srgbClr val="000000"/>
        </a:accent4>
        <a:accent5>
          <a:srgbClr val="BEC4AC"/>
        </a:accent5>
        <a:accent6>
          <a:srgbClr val="236D7D"/>
        </a:accent6>
        <a:hlink>
          <a:srgbClr val="4C7326"/>
        </a:hlink>
        <a:folHlink>
          <a:srgbClr val="2C5986"/>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B96946"/>
        </a:accent1>
        <a:accent2>
          <a:srgbClr val="5E892B"/>
        </a:accent2>
        <a:accent3>
          <a:srgbClr val="FFFFFF"/>
        </a:accent3>
        <a:accent4>
          <a:srgbClr val="000000"/>
        </a:accent4>
        <a:accent5>
          <a:srgbClr val="D9B9B0"/>
        </a:accent5>
        <a:accent6>
          <a:srgbClr val="547C26"/>
        </a:accent6>
        <a:hlink>
          <a:srgbClr val="804D80"/>
        </a:hlink>
        <a:folHlink>
          <a:srgbClr val="424F8A"/>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6B6BAE"/>
        </a:accent1>
        <a:accent2>
          <a:srgbClr val="C0596C"/>
        </a:accent2>
        <a:accent3>
          <a:srgbClr val="FFFFFF"/>
        </a:accent3>
        <a:accent4>
          <a:srgbClr val="000000"/>
        </a:accent4>
        <a:accent5>
          <a:srgbClr val="BABAD3"/>
        </a:accent5>
        <a:accent6>
          <a:srgbClr val="AE5061"/>
        </a:accent6>
        <a:hlink>
          <a:srgbClr val="7B6438"/>
        </a:hlink>
        <a:folHlink>
          <a:srgbClr val="4C732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C4DE97"/>
      </a:lt1>
      <a:dk2>
        <a:srgbClr val="000000"/>
      </a:dk2>
      <a:lt2>
        <a:srgbClr val="B2B2B2"/>
      </a:lt2>
      <a:accent1>
        <a:srgbClr val="2C8736"/>
      </a:accent1>
      <a:accent2>
        <a:srgbClr val="6A8B28"/>
      </a:accent2>
      <a:accent3>
        <a:srgbClr val="DEECC9"/>
      </a:accent3>
      <a:accent4>
        <a:srgbClr val="000000"/>
      </a:accent4>
      <a:accent5>
        <a:srgbClr val="ACC3AE"/>
      </a:accent5>
      <a:accent6>
        <a:srgbClr val="5F7D23"/>
      </a:accent6>
      <a:hlink>
        <a:srgbClr val="206029"/>
      </a:hlink>
      <a:folHlink>
        <a:srgbClr val="43631C"/>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C4DE97"/>
        </a:lt1>
        <a:dk2>
          <a:srgbClr val="000000"/>
        </a:dk2>
        <a:lt2>
          <a:srgbClr val="B2B2B2"/>
        </a:lt2>
        <a:accent1>
          <a:srgbClr val="2C8736"/>
        </a:accent1>
        <a:accent2>
          <a:srgbClr val="6A8B28"/>
        </a:accent2>
        <a:accent3>
          <a:srgbClr val="DEECC9"/>
        </a:accent3>
        <a:accent4>
          <a:srgbClr val="000000"/>
        </a:accent4>
        <a:accent5>
          <a:srgbClr val="ACC3AE"/>
        </a:accent5>
        <a:accent6>
          <a:srgbClr val="5F7D23"/>
        </a:accent6>
        <a:hlink>
          <a:srgbClr val="206029"/>
        </a:hlink>
        <a:folHlink>
          <a:srgbClr val="43631C"/>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4DE97"/>
        </a:lt1>
        <a:dk2>
          <a:srgbClr val="000000"/>
        </a:dk2>
        <a:lt2>
          <a:srgbClr val="B2B2B2"/>
        </a:lt2>
        <a:accent1>
          <a:srgbClr val="7A8928"/>
        </a:accent1>
        <a:accent2>
          <a:srgbClr val="28798B"/>
        </a:accent2>
        <a:accent3>
          <a:srgbClr val="DEECC9"/>
        </a:accent3>
        <a:accent4>
          <a:srgbClr val="000000"/>
        </a:accent4>
        <a:accent5>
          <a:srgbClr val="BEC4AC"/>
        </a:accent5>
        <a:accent6>
          <a:srgbClr val="236D7D"/>
        </a:accent6>
        <a:hlink>
          <a:srgbClr val="4C7326"/>
        </a:hlink>
        <a:folHlink>
          <a:srgbClr val="2C5986"/>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4DE97"/>
        </a:lt1>
        <a:dk2>
          <a:srgbClr val="000000"/>
        </a:dk2>
        <a:lt2>
          <a:srgbClr val="B2B2B2"/>
        </a:lt2>
        <a:accent1>
          <a:srgbClr val="B96946"/>
        </a:accent1>
        <a:accent2>
          <a:srgbClr val="5E892B"/>
        </a:accent2>
        <a:accent3>
          <a:srgbClr val="DEECC9"/>
        </a:accent3>
        <a:accent4>
          <a:srgbClr val="000000"/>
        </a:accent4>
        <a:accent5>
          <a:srgbClr val="D9B9B0"/>
        </a:accent5>
        <a:accent6>
          <a:srgbClr val="547C26"/>
        </a:accent6>
        <a:hlink>
          <a:srgbClr val="804D80"/>
        </a:hlink>
        <a:folHlink>
          <a:srgbClr val="424F8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4DE97"/>
        </a:lt1>
        <a:dk2>
          <a:srgbClr val="000000"/>
        </a:dk2>
        <a:lt2>
          <a:srgbClr val="B2B2B2"/>
        </a:lt2>
        <a:accent1>
          <a:srgbClr val="6B6BAE"/>
        </a:accent1>
        <a:accent2>
          <a:srgbClr val="C0596C"/>
        </a:accent2>
        <a:accent3>
          <a:srgbClr val="DEECC9"/>
        </a:accent3>
        <a:accent4>
          <a:srgbClr val="000000"/>
        </a:accent4>
        <a:accent5>
          <a:srgbClr val="BABAD3"/>
        </a:accent5>
        <a:accent6>
          <a:srgbClr val="AE5061"/>
        </a:accent6>
        <a:hlink>
          <a:srgbClr val="7B6438"/>
        </a:hlink>
        <a:folHlink>
          <a:srgbClr val="4C732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2C8736"/>
        </a:accent1>
        <a:accent2>
          <a:srgbClr val="6A8B28"/>
        </a:accent2>
        <a:accent3>
          <a:srgbClr val="FFFFFF"/>
        </a:accent3>
        <a:accent4>
          <a:srgbClr val="000000"/>
        </a:accent4>
        <a:accent5>
          <a:srgbClr val="ACC3AE"/>
        </a:accent5>
        <a:accent6>
          <a:srgbClr val="5F7D23"/>
        </a:accent6>
        <a:hlink>
          <a:srgbClr val="206029"/>
        </a:hlink>
        <a:folHlink>
          <a:srgbClr val="43631C"/>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7A8928"/>
        </a:accent1>
        <a:accent2>
          <a:srgbClr val="28798B"/>
        </a:accent2>
        <a:accent3>
          <a:srgbClr val="FFFFFF"/>
        </a:accent3>
        <a:accent4>
          <a:srgbClr val="000000"/>
        </a:accent4>
        <a:accent5>
          <a:srgbClr val="BEC4AC"/>
        </a:accent5>
        <a:accent6>
          <a:srgbClr val="236D7D"/>
        </a:accent6>
        <a:hlink>
          <a:srgbClr val="4C7326"/>
        </a:hlink>
        <a:folHlink>
          <a:srgbClr val="2C5986"/>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B96946"/>
        </a:accent1>
        <a:accent2>
          <a:srgbClr val="5E892B"/>
        </a:accent2>
        <a:accent3>
          <a:srgbClr val="FFFFFF"/>
        </a:accent3>
        <a:accent4>
          <a:srgbClr val="000000"/>
        </a:accent4>
        <a:accent5>
          <a:srgbClr val="D9B9B0"/>
        </a:accent5>
        <a:accent6>
          <a:srgbClr val="547C26"/>
        </a:accent6>
        <a:hlink>
          <a:srgbClr val="804D80"/>
        </a:hlink>
        <a:folHlink>
          <a:srgbClr val="424F8A"/>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6B6BAE"/>
        </a:accent1>
        <a:accent2>
          <a:srgbClr val="C0596C"/>
        </a:accent2>
        <a:accent3>
          <a:srgbClr val="FFFFFF"/>
        </a:accent3>
        <a:accent4>
          <a:srgbClr val="000000"/>
        </a:accent4>
        <a:accent5>
          <a:srgbClr val="BABAD3"/>
        </a:accent5>
        <a:accent6>
          <a:srgbClr val="AE5061"/>
        </a:accent6>
        <a:hlink>
          <a:srgbClr val="7B6438"/>
        </a:hlink>
        <a:folHlink>
          <a:srgbClr val="4C732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ecology</Template>
  <TotalTime>35</TotalTime>
  <Words>606</Words>
  <Application>Microsoft Office PowerPoint</Application>
  <PresentationFormat>On-screen Show (4:3)</PresentationFormat>
  <Paragraphs>44</Paragraphs>
  <Slides>22</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22</vt:i4>
      </vt:variant>
    </vt:vector>
  </HeadingPairs>
  <TitlesOfParts>
    <vt:vector size="25" baseType="lpstr">
      <vt:lpstr>Arial</vt:lpstr>
      <vt:lpstr>Office Theme</vt:lpstr>
      <vt:lpstr>1_Default Design</vt:lpstr>
      <vt:lpstr>household plants that remove indoor toxins</vt:lpstr>
      <vt:lpstr>PowerPoint Presentation</vt:lpstr>
      <vt:lpstr>Aloe vera</vt:lpstr>
      <vt:lpstr>Areca palm</vt:lpstr>
      <vt:lpstr>Elephant ear philodendron</vt:lpstr>
      <vt:lpstr>Lady palm</vt:lpstr>
      <vt:lpstr>Bamboo or reed palm</vt:lpstr>
      <vt:lpstr>Rubber plant</vt:lpstr>
      <vt:lpstr>Dracaena 'Janet Craig' (corn plant)</vt:lpstr>
      <vt:lpstr>English ivy</vt:lpstr>
      <vt:lpstr>Dwarf date palm</vt:lpstr>
      <vt:lpstr>Ficus</vt:lpstr>
      <vt:lpstr>Boston fern</vt:lpstr>
      <vt:lpstr>Peace lily</vt:lpstr>
      <vt:lpstr>Golden pothos</vt:lpstr>
      <vt:lpstr>Kimberley Queen fern</vt:lpstr>
      <vt:lpstr>Florist’s mums</vt:lpstr>
      <vt:lpstr>Gerbera daisy</vt:lpstr>
      <vt:lpstr>Dragon tree</vt:lpstr>
      <vt:lpstr>Red emerald philodendron</vt:lpstr>
      <vt:lpstr>Parlor palm</vt:lpstr>
      <vt:lpstr>Spider plant</vt:lpstr>
    </vt:vector>
  </TitlesOfParts>
  <Company>Indezine.com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household plants that remove indoor toxins</dc:title>
  <dc:creator>Joseph Naumann</dc:creator>
  <cp:lastModifiedBy>Joseph Naumann</cp:lastModifiedBy>
  <cp:revision>4</cp:revision>
  <dcterms:created xsi:type="dcterms:W3CDTF">2016-06-28T03:03:38Z</dcterms:created>
  <dcterms:modified xsi:type="dcterms:W3CDTF">2016-06-28T03:38:42Z</dcterms:modified>
</cp:coreProperties>
</file>