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7"/>
  </p:notesMasterIdLst>
  <p:handoutMasterIdLst>
    <p:handoutMasterId r:id="rId38"/>
  </p:handoutMasterIdLst>
  <p:sldIdLst>
    <p:sldId id="257" r:id="rId3"/>
    <p:sldId id="258" r:id="rId4"/>
    <p:sldId id="288" r:id="rId5"/>
    <p:sldId id="259" r:id="rId6"/>
    <p:sldId id="269" r:id="rId7"/>
    <p:sldId id="280" r:id="rId8"/>
    <p:sldId id="286" r:id="rId9"/>
    <p:sldId id="287" r:id="rId10"/>
    <p:sldId id="289" r:id="rId11"/>
    <p:sldId id="281" r:id="rId12"/>
    <p:sldId id="261" r:id="rId13"/>
    <p:sldId id="262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3" r:id="rId26"/>
    <p:sldId id="279" r:id="rId27"/>
    <p:sldId id="285" r:id="rId28"/>
    <p:sldId id="290" r:id="rId29"/>
    <p:sldId id="284" r:id="rId30"/>
    <p:sldId id="265" r:id="rId31"/>
    <p:sldId id="282" r:id="rId32"/>
    <p:sldId id="266" r:id="rId33"/>
    <p:sldId id="263" r:id="rId34"/>
    <p:sldId id="260" r:id="rId35"/>
    <p:sldId id="264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>
      <p:cViewPr varScale="1">
        <p:scale>
          <a:sx n="72" d="100"/>
          <a:sy n="72" d="100"/>
        </p:scale>
        <p:origin x="78" y="21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2/15/2016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2/15/2016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914400"/>
            <a:ext cx="9144000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4958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9012" y="6280151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7950" y="6280151"/>
            <a:ext cx="6862462" cy="273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280151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0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260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1260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1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2" y="838200"/>
            <a:ext cx="9677400" cy="3505200"/>
          </a:xfrm>
        </p:spPr>
        <p:txBody>
          <a:bodyPr/>
          <a:lstStyle/>
          <a:p>
            <a:r>
              <a:rPr lang="en-US" dirty="0" smtClean="0"/>
              <a:t>Tiny Home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212" y="4724400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Growing interest among young singles and young couples. Some are in fixed locations, while others are on wheels and moveable.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1" y="533400"/>
            <a:ext cx="11116597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0"/>
            <a:ext cx="918284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533400"/>
            <a:ext cx="1101138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0"/>
            <a:ext cx="9438409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0"/>
            <a:ext cx="9372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0"/>
            <a:ext cx="84455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0"/>
            <a:ext cx="83439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0"/>
            <a:ext cx="9372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0"/>
            <a:ext cx="83439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0"/>
            <a:ext cx="9553864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893" y="685800"/>
            <a:ext cx="6675119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0"/>
            <a:ext cx="8839556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0"/>
            <a:ext cx="9372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1" y="533400"/>
            <a:ext cx="10715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257938"/>
            <a:ext cx="10744200" cy="59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-10160"/>
            <a:ext cx="8382000" cy="62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0"/>
            <a:ext cx="94869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0"/>
            <a:ext cx="11606389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213" y="3352799"/>
            <a:ext cx="9144000" cy="1981201"/>
          </a:xfrm>
        </p:spPr>
        <p:txBody>
          <a:bodyPr/>
          <a:lstStyle/>
          <a:p>
            <a:r>
              <a:rPr lang="en-US" dirty="0" smtClean="0"/>
              <a:t>Starting with large shipping containers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2057400"/>
          </a:xfrm>
        </p:spPr>
        <p:txBody>
          <a:bodyPr/>
          <a:lstStyle/>
          <a:p>
            <a:r>
              <a:rPr lang="en-US" dirty="0" smtClean="0"/>
              <a:t>Altering a single shipping container – connecting two or more containers (more than two and it definitely is no longer “small.”)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0"/>
            <a:ext cx="8572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0"/>
            <a:ext cx="752094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3352799"/>
            <a:ext cx="9144000" cy="1981201"/>
          </a:xfrm>
        </p:spPr>
        <p:txBody>
          <a:bodyPr/>
          <a:lstStyle/>
          <a:p>
            <a:r>
              <a:rPr lang="en-US" dirty="0" smtClean="0"/>
              <a:t>Interiors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599"/>
            <a:ext cx="8229600" cy="2362199"/>
          </a:xfrm>
        </p:spPr>
        <p:txBody>
          <a:bodyPr/>
          <a:lstStyle/>
          <a:p>
            <a:r>
              <a:rPr lang="en-US" dirty="0" smtClean="0"/>
              <a:t>Limited space so: Everything is compact; no space is wasted; Innovative use of space</a:t>
            </a:r>
          </a:p>
          <a:p>
            <a:endParaRPr lang="en-US" dirty="0"/>
          </a:p>
          <a:p>
            <a:r>
              <a:rPr lang="en-US" dirty="0" smtClean="0"/>
              <a:t>For the cost-conscious: convertible and multi-use furnishings – recycled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1" y="0"/>
            <a:ext cx="9691933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0"/>
            <a:ext cx="83439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1" y="0"/>
            <a:ext cx="9152283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0"/>
            <a:ext cx="89535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0"/>
            <a:ext cx="9520214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1" y="0"/>
            <a:ext cx="909204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0"/>
            <a:ext cx="9553864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-8762"/>
            <a:ext cx="9601200" cy="63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0"/>
            <a:ext cx="999369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0"/>
            <a:ext cx="94869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581399"/>
            <a:ext cx="10134599" cy="1752601"/>
          </a:xfrm>
        </p:spPr>
        <p:txBody>
          <a:bodyPr/>
          <a:lstStyle/>
          <a:p>
            <a:r>
              <a:rPr lang="en-US" dirty="0" smtClean="0"/>
              <a:t>Exteriors &amp; “Foundations”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447800"/>
            <a:ext cx="8229600" cy="2286000"/>
          </a:xfrm>
        </p:spPr>
        <p:txBody>
          <a:bodyPr/>
          <a:lstStyle/>
          <a:p>
            <a:r>
              <a:rPr lang="en-US" dirty="0" smtClean="0"/>
              <a:t>Built on to trucks; expanded mobile homes (not double-</a:t>
            </a:r>
            <a:r>
              <a:rPr lang="en-US" dirty="0" err="1" smtClean="0"/>
              <a:t>wides</a:t>
            </a:r>
            <a:r>
              <a:rPr lang="en-US" dirty="0" smtClean="0"/>
              <a:t>); various wheeled arrangements; built on a concrete slab; set on concrete piers;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ometric design templat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ometric design template" id="{0EA9C561-8BAB-4742-9280-AC6973BB6853}" vid="{8CC59F31-5649-4433-9D0A-F449DC7A095A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42F84C-51DE-4DC6-9649-9A7049483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design slides</Template>
  <TotalTime>0</TotalTime>
  <Words>119</Words>
  <Application>Microsoft Office PowerPoint</Application>
  <PresentationFormat>Custom</PresentationFormat>
  <Paragraphs>10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Palatino Linotype</vt:lpstr>
      <vt:lpstr>Geometric design template</vt:lpstr>
      <vt:lpstr>Tiny Home Movement</vt:lpstr>
      <vt:lpstr>PowerPoint Presentation</vt:lpstr>
      <vt:lpstr>Interiors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Exteriors &amp; “Foundations”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Starting with large shipping containers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2016-02-15T23:56:45Z</dcterms:created>
  <dcterms:modified xsi:type="dcterms:W3CDTF">2016-02-16T00:32:47Z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TC034605189991</vt:lpwstr>
  </property>
</Properties>
</file>