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33"/>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88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8A62A-C159-4525-A68C-800D11C5727B}" type="datetimeFigureOut">
              <a:rPr lang="en-US" smtClean="0"/>
              <a:t>8/27/2015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26F2E3-6869-4298-BCFD-E8D5A5A8C4FA}" type="slidenum">
              <a:rPr lang="en-US" smtClean="0"/>
              <a:t>‹#›</a:t>
            </a:fld>
            <a:endParaRPr lang="en-US"/>
          </a:p>
        </p:txBody>
      </p:sp>
    </p:spTree>
    <p:extLst>
      <p:ext uri="{BB962C8B-B14F-4D97-AF65-F5344CB8AC3E}">
        <p14:creationId xmlns:p14="http://schemas.microsoft.com/office/powerpoint/2010/main" val="81333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8/27/2015 4:39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These People Live In Houses Smaller Than Your Bedroom</a:t>
            </a:r>
            <a:endParaRPr lang="en-US" dirty="0"/>
          </a:p>
        </p:txBody>
      </p:sp>
      <p:sp>
        <p:nvSpPr>
          <p:cNvPr id="3" name="Subtitle 2"/>
          <p:cNvSpPr>
            <a:spLocks noGrp="1"/>
          </p:cNvSpPr>
          <p:nvPr>
            <p:ph type="subTitle" idx="1"/>
          </p:nvPr>
        </p:nvSpPr>
        <p:spPr>
          <a:xfrm>
            <a:off x="730249" y="4344988"/>
            <a:ext cx="7681913" cy="1446212"/>
          </a:xfrm>
        </p:spPr>
        <p:txBody>
          <a:bodyPr>
            <a:normAutofit/>
          </a:bodyPr>
          <a:lstStyle/>
          <a:p>
            <a:r>
              <a:rPr lang="en-US" dirty="0"/>
              <a:t>by Jenna </a:t>
            </a:r>
            <a:r>
              <a:rPr lang="en-US" dirty="0" smtClean="0"/>
              <a:t>Spesard</a:t>
            </a:r>
            <a:endParaRPr lang="en-US" dirty="0"/>
          </a:p>
        </p:txBody>
      </p:sp>
    </p:spTree>
  </p:cSld>
  <p:clrMapOvr>
    <a:masterClrMapping/>
  </p:clrMapOvr>
  <p:transition>
    <p:fade/>
    <p:sndAc>
      <p:stSnd>
        <p:snd r:embed="rId3" name="voltag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9144000" cy="610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4398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24580"/>
          </a:xfrm>
        </p:spPr>
        <p:txBody>
          <a:bodyPr/>
          <a:lstStyle/>
          <a:p>
            <a:r>
              <a:rPr lang="en-US" dirty="0"/>
              <a:t>Art parks his 117 </a:t>
            </a:r>
            <a:r>
              <a:rPr lang="en-US" dirty="0" err="1"/>
              <a:t>sq</a:t>
            </a:r>
            <a:r>
              <a:rPr lang="en-US" dirty="0"/>
              <a:t> </a:t>
            </a:r>
            <a:r>
              <a:rPr lang="en-US" dirty="0" err="1"/>
              <a:t>ft</a:t>
            </a:r>
            <a:r>
              <a:rPr lang="en-US" dirty="0"/>
              <a:t> tiny home behind his rock climbing gym in Louisiana</a:t>
            </a:r>
          </a:p>
        </p:txBody>
      </p:sp>
      <p:sp>
        <p:nvSpPr>
          <p:cNvPr id="3" name="Text Placeholder 2"/>
          <p:cNvSpPr>
            <a:spLocks noGrp="1"/>
          </p:cNvSpPr>
          <p:nvPr>
            <p:ph type="body" sz="quarter" idx="10"/>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8" y="1371600"/>
            <a:ext cx="9118862" cy="511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0883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675"/>
            <a:ext cx="8382000"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3439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0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6404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7196"/>
          </a:xfrm>
        </p:spPr>
        <p:txBody>
          <a:bodyPr/>
          <a:lstStyle/>
          <a:p>
            <a:r>
              <a:rPr lang="en-US" sz="3600" dirty="0"/>
              <a:t>Brittany built her charming 130 </a:t>
            </a:r>
            <a:r>
              <a:rPr lang="en-US" sz="3600" dirty="0" err="1"/>
              <a:t>sq</a:t>
            </a:r>
            <a:r>
              <a:rPr lang="en-US" sz="3600" dirty="0"/>
              <a:t> </a:t>
            </a:r>
            <a:r>
              <a:rPr lang="en-US" sz="3600" dirty="0" err="1"/>
              <a:t>ft</a:t>
            </a:r>
            <a:r>
              <a:rPr lang="en-US" sz="3600" dirty="0"/>
              <a:t> tiny home in Washington after seeing small homes overseas</a:t>
            </a:r>
          </a:p>
        </p:txBody>
      </p:sp>
      <p:sp>
        <p:nvSpPr>
          <p:cNvPr id="3" name="Text Placeholder 2"/>
          <p:cNvSpPr>
            <a:spLocks noGrp="1"/>
          </p:cNvSpPr>
          <p:nvPr>
            <p:ph type="body" sz="quarter" idx="10"/>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0" y="1051187"/>
            <a:ext cx="9115720" cy="5117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55098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0"/>
            <a:ext cx="9144000" cy="686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8325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177"/>
            <a:ext cx="9144000" cy="608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2187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1"/>
            <a:ext cx="9144000" cy="686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958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5725"/>
            <a:ext cx="8382000"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7427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61993"/>
          </a:xfrm>
        </p:spPr>
        <p:txBody>
          <a:bodyPr/>
          <a:lstStyle/>
          <a:p>
            <a:r>
              <a:rPr lang="en-US" sz="4000" dirty="0" err="1"/>
              <a:t>Vina’s</a:t>
            </a:r>
            <a:r>
              <a:rPr lang="en-US" sz="4000" dirty="0"/>
              <a:t> 140 </a:t>
            </a:r>
            <a:r>
              <a:rPr lang="en-US" sz="4000" dirty="0" err="1"/>
              <a:t>sq</a:t>
            </a:r>
            <a:r>
              <a:rPr lang="en-US" sz="4000" dirty="0"/>
              <a:t> </a:t>
            </a:r>
            <a:r>
              <a:rPr lang="en-US" sz="4000" dirty="0" err="1"/>
              <a:t>ft</a:t>
            </a:r>
            <a:r>
              <a:rPr lang="en-US" sz="4000" dirty="0"/>
              <a:t> </a:t>
            </a:r>
            <a:r>
              <a:rPr lang="en-US" sz="4000" dirty="0" err="1"/>
              <a:t>Califrornia</a:t>
            </a:r>
            <a:r>
              <a:rPr lang="en-US" sz="4000" dirty="0"/>
              <a:t> home is completely off-grid</a:t>
            </a:r>
            <a:br>
              <a:rPr lang="en-US" sz="4000" dirty="0"/>
            </a:br>
            <a:endParaRPr lang="en-US" sz="4000" dirty="0"/>
          </a:p>
        </p:txBody>
      </p:sp>
      <p:sp>
        <p:nvSpPr>
          <p:cNvPr id="3" name="Text Placeholder 2"/>
          <p:cNvSpPr>
            <a:spLocks noGrp="1"/>
          </p:cNvSpPr>
          <p:nvPr>
            <p:ph type="body" sz="quarter" idx="10"/>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20627"/>
            <a:ext cx="8601173" cy="5737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49708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81000" y="228600"/>
            <a:ext cx="8686800" cy="6161687"/>
          </a:xfrm>
        </p:spPr>
        <p:txBody>
          <a:bodyPr/>
          <a:lstStyle/>
          <a:p>
            <a:r>
              <a:rPr lang="en-US" sz="2800" dirty="0"/>
              <a:t>We interview and photograph real people who live in tiny homes, most being less than 200 square feet. That’s smaller than the average master bedroom in the United States – a country where 2,600 square foot homes are commonplace</a:t>
            </a:r>
            <a:r>
              <a:rPr lang="en-US" sz="2800" dirty="0" smtClean="0"/>
              <a:t>.</a:t>
            </a:r>
          </a:p>
          <a:p>
            <a:endParaRPr lang="en-US" sz="2800" dirty="0"/>
          </a:p>
          <a:p>
            <a:r>
              <a:rPr lang="en-US" sz="2800" dirty="0"/>
              <a:t>These customized handcrafted tiny dwellings grant their owners financial freedom with a minimalist lifestyle and a small footprint. Armed with tiny kitchens, minuscule bathrooms, lofted bedrooms and multi-purpose furniture, tiny houses are redefining the American Dream and questioning what material objects you really need to be happy. You can check our tiny house here</a:t>
            </a:r>
            <a:r>
              <a:rPr lang="en-US" sz="2800" dirty="0" smtClean="0"/>
              <a:t>.</a:t>
            </a:r>
          </a:p>
          <a:p>
            <a:pPr marL="0" indent="0">
              <a:buNone/>
            </a:pPr>
            <a:endParaRPr lang="en-US" sz="2800" dirty="0"/>
          </a:p>
          <a:p>
            <a:r>
              <a:rPr lang="en-US" sz="2800" dirty="0"/>
              <a:t>More info: tinyhousegiantjourney.com</a:t>
            </a:r>
          </a:p>
        </p:txBody>
      </p:sp>
    </p:spTree>
    <p:extLst>
      <p:ext uri="{BB962C8B-B14F-4D97-AF65-F5344CB8AC3E}">
        <p14:creationId xmlns:p14="http://schemas.microsoft.com/office/powerpoint/2010/main" val="2564139009"/>
      </p:ext>
    </p:extLst>
  </p:cSld>
  <p:clrMapOvr>
    <a:masterClrMapping/>
  </p:clrMapOvr>
  <p:transition>
    <p:fade/>
    <p:sndAc>
      <p:stSnd loop="1">
        <p:snd r:embed="rId2" name="flamenco.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9144000" cy="610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55864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9144000" cy="610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9966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7996"/>
          </a:xfrm>
        </p:spPr>
        <p:txBody>
          <a:bodyPr/>
          <a:lstStyle/>
          <a:p>
            <a:r>
              <a:rPr lang="en-US" sz="4000" dirty="0"/>
              <a:t>Nomadic John built his house on top of an antique firetruck</a:t>
            </a:r>
          </a:p>
        </p:txBody>
      </p:sp>
      <p:sp>
        <p:nvSpPr>
          <p:cNvPr id="3" name="Text Placeholder 2"/>
          <p:cNvSpPr>
            <a:spLocks noGrp="1"/>
          </p:cNvSpPr>
          <p:nvPr>
            <p:ph type="body" sz="quarter" idx="10"/>
          </p:nvPr>
        </p:nvSpPr>
        <p:spPr/>
        <p:txBody>
          <a:bodyPr/>
          <a:lstStyle/>
          <a:p>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0" y="1219199"/>
            <a:ext cx="9156569" cy="514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06723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0963"/>
            <a:ext cx="8382000"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33870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9144000" cy="610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6758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5725"/>
            <a:ext cx="838200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8469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9783"/>
          </a:xfrm>
        </p:spPr>
        <p:txBody>
          <a:bodyPr/>
          <a:lstStyle/>
          <a:p>
            <a:r>
              <a:rPr lang="en-US" dirty="0"/>
              <a:t>Laura &amp; Matt’s 120 </a:t>
            </a:r>
            <a:r>
              <a:rPr lang="en-US" dirty="0" err="1"/>
              <a:t>sq</a:t>
            </a:r>
            <a:r>
              <a:rPr lang="en-US" dirty="0"/>
              <a:t> </a:t>
            </a:r>
            <a:r>
              <a:rPr lang="en-US" dirty="0" err="1"/>
              <a:t>ft</a:t>
            </a:r>
            <a:r>
              <a:rPr lang="en-US" dirty="0"/>
              <a:t> tiny house sits on a mountain in North Carolina</a:t>
            </a:r>
          </a:p>
        </p:txBody>
      </p:sp>
      <p:sp>
        <p:nvSpPr>
          <p:cNvPr id="3" name="Text Placeholder 2"/>
          <p:cNvSpPr>
            <a:spLocks noGrp="1"/>
          </p:cNvSpPr>
          <p:nvPr>
            <p:ph type="body" sz="quarter" idx="10"/>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6" y="1371600"/>
            <a:ext cx="9157355" cy="5119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8651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0963"/>
            <a:ext cx="8382000"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9294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
            <a:ext cx="83820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89830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686800" cy="5318379"/>
          </a:xfrm>
        </p:spPr>
        <p:txBody>
          <a:bodyPr/>
          <a:lstStyle/>
          <a:p>
            <a:r>
              <a:rPr lang="en-US" dirty="0" smtClean="0"/>
              <a:t>How much space do we really need?</a:t>
            </a:r>
            <a:br>
              <a:rPr lang="en-US" dirty="0" smtClean="0"/>
            </a:br>
            <a:r>
              <a:rPr lang="en-US" dirty="0"/>
              <a:t>	</a:t>
            </a:r>
            <a:r>
              <a:rPr lang="en-US" dirty="0" smtClean="0"/>
              <a:t>Notice that most were single individuals</a:t>
            </a:r>
            <a:br>
              <a:rPr lang="en-US" dirty="0" smtClean="0"/>
            </a:br>
            <a:r>
              <a:rPr lang="en-US" dirty="0"/>
              <a:t>	</a:t>
            </a:r>
            <a:r>
              <a:rPr lang="en-US" dirty="0" smtClean="0"/>
              <a:t>Notice there were no children</a:t>
            </a:r>
            <a:br>
              <a:rPr lang="en-US" dirty="0" smtClean="0"/>
            </a:br>
            <a:r>
              <a:rPr lang="en-US" dirty="0"/>
              <a:t/>
            </a:r>
            <a:br>
              <a:rPr lang="en-US" dirty="0"/>
            </a:br>
            <a:r>
              <a:rPr lang="en-US" dirty="0" smtClean="0"/>
              <a:t>But do we really need 5,000 square feet of living space for a family with two or three children?</a:t>
            </a:r>
            <a:endParaRPr lang="en-US" dirty="0"/>
          </a:p>
        </p:txBody>
      </p:sp>
    </p:spTree>
    <p:extLst>
      <p:ext uri="{BB962C8B-B14F-4D97-AF65-F5344CB8AC3E}">
        <p14:creationId xmlns:p14="http://schemas.microsoft.com/office/powerpoint/2010/main" val="27190305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84"/>
            <a:ext cx="9144000" cy="1295400"/>
          </a:xfrm>
        </p:spPr>
        <p:txBody>
          <a:bodyPr/>
          <a:lstStyle/>
          <a:p>
            <a:r>
              <a:rPr lang="en-US" dirty="0"/>
              <a:t>Bernadette downsized to a whimsical 172 </a:t>
            </a:r>
            <a:r>
              <a:rPr lang="en-US" dirty="0" err="1"/>
              <a:t>sq</a:t>
            </a:r>
            <a:r>
              <a:rPr lang="en-US" dirty="0"/>
              <a:t> </a:t>
            </a:r>
            <a:r>
              <a:rPr lang="en-US" dirty="0" err="1"/>
              <a:t>ft</a:t>
            </a:r>
            <a:r>
              <a:rPr lang="en-US" dirty="0"/>
              <a:t> tiny home in </a:t>
            </a:r>
            <a:r>
              <a:rPr lang="en-US" dirty="0" smtClean="0"/>
              <a:t>Maryland</a:t>
            </a:r>
            <a:endParaRPr lang="en-US" dirty="0"/>
          </a:p>
        </p:txBody>
      </p:sp>
      <p:sp>
        <p:nvSpPr>
          <p:cNvPr id="3" name="Text Placeholder 2"/>
          <p:cNvSpPr>
            <a:spLocks noGrp="1"/>
          </p:cNvSpPr>
          <p:nvPr>
            <p:ph type="body" sz="quarter" idx="10"/>
          </p:nvPr>
        </p:nvSpPr>
        <p:spPr>
          <a:xfrm>
            <a:off x="304800" y="2819400"/>
            <a:ext cx="8382000" cy="443198"/>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13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44818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
            <a:ext cx="83820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6562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428"/>
            <a:ext cx="9144000" cy="609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3481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1913"/>
            <a:ext cx="8382000"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21307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398"/>
          </a:xfrm>
        </p:spPr>
        <p:txBody>
          <a:bodyPr/>
          <a:lstStyle/>
          <a:p>
            <a:r>
              <a:rPr lang="en-US" sz="4400" dirty="0"/>
              <a:t>Lina’s Oregon tiny home is only 100 </a:t>
            </a:r>
            <a:r>
              <a:rPr lang="en-US" sz="4400" dirty="0" err="1"/>
              <a:t>sq</a:t>
            </a:r>
            <a:r>
              <a:rPr lang="en-US" sz="4400" dirty="0"/>
              <a:t> </a:t>
            </a:r>
            <a:r>
              <a:rPr lang="en-US" sz="4400" dirty="0" err="1"/>
              <a:t>ft</a:t>
            </a:r>
            <a:endParaRPr lang="en-US" sz="4400" dirty="0"/>
          </a:p>
        </p:txBody>
      </p:sp>
      <p:sp>
        <p:nvSpPr>
          <p:cNvPr id="3" name="Text Placeholder 2"/>
          <p:cNvSpPr>
            <a:spLocks noGrp="1"/>
          </p:cNvSpPr>
          <p:nvPr>
            <p:ph type="body" sz="quarter" idx="10"/>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219"/>
            <a:ext cx="9110221" cy="6087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9724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245"/>
            <a:ext cx="9144000" cy="610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8520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1"/>
            <a:ext cx="9144000" cy="6847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076084"/>
      </p:ext>
    </p:extLst>
  </p:cSld>
  <p:clrMapOvr>
    <a:masterClrMapping/>
  </p:clrMapOvr>
  <p:transition>
    <p:fade/>
  </p:transition>
</p:sld>
</file>

<file path=ppt/theme/theme1.xml><?xml version="1.0" encoding="utf-8"?>
<a:theme xmlns:a="http://schemas.openxmlformats.org/drawingml/2006/main" name="1_Teal feathered clouds template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C1384F3-9DC4-40BD-9E50-5F92B41C2C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1_Teal feathered clouds template Segoe</Template>
  <TotalTime>26</TotalTime>
  <Words>315</Words>
  <Application>Microsoft Office PowerPoint</Application>
  <PresentationFormat>On-screen Show (4:3)</PresentationFormat>
  <Paragraphs>19</Paragraphs>
  <Slides>29</Slides>
  <Notes>1</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1_Teal feathered clouds template Segoe</vt:lpstr>
      <vt:lpstr>White with Courier font for code slides</vt:lpstr>
      <vt:lpstr>These People Live In Houses Smaller Than Your Bedroom</vt:lpstr>
      <vt:lpstr>PowerPoint Presentation</vt:lpstr>
      <vt:lpstr>Bernadette downsized to a whimsical 172 sq ft tiny home in Maryland</vt:lpstr>
      <vt:lpstr>PowerPoint Presentation</vt:lpstr>
      <vt:lpstr>PowerPoint Presentation</vt:lpstr>
      <vt:lpstr>PowerPoint Presentation</vt:lpstr>
      <vt:lpstr>Lina’s Oregon tiny home is only 100 sq ft</vt:lpstr>
      <vt:lpstr>PowerPoint Presentation</vt:lpstr>
      <vt:lpstr>PowerPoint Presentation</vt:lpstr>
      <vt:lpstr>PowerPoint Presentation</vt:lpstr>
      <vt:lpstr>Art parks his 117 sq ft tiny home behind his rock climbing gym in Louisiana</vt:lpstr>
      <vt:lpstr>PowerPoint Presentation</vt:lpstr>
      <vt:lpstr>PowerPoint Presentation</vt:lpstr>
      <vt:lpstr>Brittany built her charming 130 sq ft tiny home in Washington after seeing small homes overseas</vt:lpstr>
      <vt:lpstr>PowerPoint Presentation</vt:lpstr>
      <vt:lpstr>PowerPoint Presentation</vt:lpstr>
      <vt:lpstr>PowerPoint Presentation</vt:lpstr>
      <vt:lpstr>PowerPoint Presentation</vt:lpstr>
      <vt:lpstr>Vina’s 140 sq ft Califrornia home is completely off-grid </vt:lpstr>
      <vt:lpstr>PowerPoint Presentation</vt:lpstr>
      <vt:lpstr>PowerPoint Presentation</vt:lpstr>
      <vt:lpstr>Nomadic John built his house on top of an antique firetruck</vt:lpstr>
      <vt:lpstr>PowerPoint Presentation</vt:lpstr>
      <vt:lpstr>PowerPoint Presentation</vt:lpstr>
      <vt:lpstr>PowerPoint Presentation</vt:lpstr>
      <vt:lpstr>Laura &amp; Matt’s 120 sq ft tiny house sits on a mountain in North Carolina</vt:lpstr>
      <vt:lpstr>PowerPoint Presentation</vt:lpstr>
      <vt:lpstr>PowerPoint Presentation</vt:lpstr>
      <vt:lpstr>How much space do we really need?  Notice that most were single individuals  Notice there were no children  But do we really need 5,000 square feet of living space for a family with two or three children?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These People Live In Houses Smaller Than Your Bedroom</dc:title>
  <dc:creator>Naumann, Joseph A.</dc:creator>
  <cp:lastModifiedBy>Naumann, Joseph A.</cp:lastModifiedBy>
  <cp:revision>4</cp:revision>
  <dcterms:created xsi:type="dcterms:W3CDTF">2015-08-27T21:38:45Z</dcterms:created>
  <dcterms:modified xsi:type="dcterms:W3CDTF">2015-08-27T22:05:25Z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TC102867789990</vt:lpwstr>
  </property>
</Properties>
</file>