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1" autoAdjust="0"/>
    <p:restoredTop sz="94660"/>
  </p:normalViewPr>
  <p:slideViewPr>
    <p:cSldViewPr>
      <p:cViewPr>
        <p:scale>
          <a:sx n="115" d="100"/>
          <a:sy n="115" d="100"/>
        </p:scale>
        <p:origin x="-34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760FA0-CCE4-4172-8F6F-0262C7DEE513}" type="slidenum">
              <a:rPr lang="en-US" altLang="en-US"/>
              <a:pPr/>
              <a:t>‹#›</a:t>
            </a:fld>
            <a:endParaRPr lang="en-US" altLang="en-US"/>
          </a:p>
        </p:txBody>
      </p:sp>
    </p:spTree>
    <p:extLst>
      <p:ext uri="{BB962C8B-B14F-4D97-AF65-F5344CB8AC3E}">
        <p14:creationId xmlns:p14="http://schemas.microsoft.com/office/powerpoint/2010/main" val="14942629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85800"/>
            <a:ext cx="6400800" cy="2819400"/>
          </a:xfrm>
        </p:spPr>
        <p:txBody>
          <a:bodyPr/>
          <a:lstStyle>
            <a:lvl1pPr algn="l">
              <a:defRPr sz="5400"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533400" y="3733800"/>
            <a:ext cx="6400800" cy="1752600"/>
          </a:xfrm>
        </p:spPr>
        <p:txBody>
          <a:bodyPr/>
          <a:lstStyle>
            <a:lvl1pPr marL="0" indent="0">
              <a:buFontTx/>
              <a:buNone/>
              <a:defRPr sz="3600" b="1" i="1"/>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E43BEF12-7B01-4B36-9F6C-5A621469A327}" type="datetime1">
              <a:rPr lang="en-US" altLang="en-US"/>
              <a:pPr/>
              <a:t>6/30/2016</a:t>
            </a:fld>
            <a:endParaRPr lang="en-US" alt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r>
              <a:rPr lang="en-US" altLang="en-US"/>
              <a:t>Free Template from www.brainybetty.com</a:t>
            </a:r>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EE052307-D333-48D2-A7A1-37576C57CFB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A370875-7832-495D-9595-4E1EA68C1F91}" type="datetime1">
              <a:rPr lang="en-US" altLang="en-US"/>
              <a:pPr/>
              <a:t>6/30/2016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0588A92F-AF09-4ADF-B285-37F0DC2124A7}" type="slidenum">
              <a:rPr lang="en-US" altLang="en-US"/>
              <a:pPr/>
              <a:t>‹#›</a:t>
            </a:fld>
            <a:endParaRPr lang="en-US" altLang="en-US"/>
          </a:p>
        </p:txBody>
      </p:sp>
    </p:spTree>
    <p:extLst>
      <p:ext uri="{BB962C8B-B14F-4D97-AF65-F5344CB8AC3E}">
        <p14:creationId xmlns:p14="http://schemas.microsoft.com/office/powerpoint/2010/main" val="7775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37B8D0-921C-4FCE-810D-21DA5AD60E3C}" type="datetime1">
              <a:rPr lang="en-US" altLang="en-US"/>
              <a:pPr/>
              <a:t>6/30/2016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64F1A621-6355-4DDC-98F1-DD3B5E28CBB8}" type="slidenum">
              <a:rPr lang="en-US" altLang="en-US"/>
              <a:pPr/>
              <a:t>‹#›</a:t>
            </a:fld>
            <a:endParaRPr lang="en-US" altLang="en-US"/>
          </a:p>
        </p:txBody>
      </p:sp>
    </p:spTree>
    <p:extLst>
      <p:ext uri="{BB962C8B-B14F-4D97-AF65-F5344CB8AC3E}">
        <p14:creationId xmlns:p14="http://schemas.microsoft.com/office/powerpoint/2010/main" val="24840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8B3CE5-2B0C-4C4D-8FCD-C6007B4B581A}" type="datetime1">
              <a:rPr lang="en-US" altLang="en-US"/>
              <a:pPr/>
              <a:t>6/30/2016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7A46ED32-9876-4368-8FAB-C495BAE4F19D}" type="slidenum">
              <a:rPr lang="en-US" altLang="en-US"/>
              <a:pPr/>
              <a:t>‹#›</a:t>
            </a:fld>
            <a:endParaRPr lang="en-US" altLang="en-US"/>
          </a:p>
        </p:txBody>
      </p:sp>
    </p:spTree>
    <p:extLst>
      <p:ext uri="{BB962C8B-B14F-4D97-AF65-F5344CB8AC3E}">
        <p14:creationId xmlns:p14="http://schemas.microsoft.com/office/powerpoint/2010/main" val="289327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5409C9-81EF-4A21-B209-63884DD90DE0}" type="datetime1">
              <a:rPr lang="en-US" altLang="en-US"/>
              <a:pPr/>
              <a:t>6/30/2016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E91AFB0A-AF84-4CD6-BA25-93C09D453A78}" type="slidenum">
              <a:rPr lang="en-US" altLang="en-US"/>
              <a:pPr/>
              <a:t>‹#›</a:t>
            </a:fld>
            <a:endParaRPr lang="en-US" altLang="en-US"/>
          </a:p>
        </p:txBody>
      </p:sp>
    </p:spTree>
    <p:extLst>
      <p:ext uri="{BB962C8B-B14F-4D97-AF65-F5344CB8AC3E}">
        <p14:creationId xmlns:p14="http://schemas.microsoft.com/office/powerpoint/2010/main" val="172600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0DD2C1B-AA95-4BC4-9F58-0FA2F6DE8849}" type="datetime1">
              <a:rPr lang="en-US" altLang="en-US"/>
              <a:pPr/>
              <a:t>6/30/2016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AF2BD132-BDCD-4012-8D8B-1E9E43C0374C}" type="slidenum">
              <a:rPr lang="en-US" altLang="en-US"/>
              <a:pPr/>
              <a:t>‹#›</a:t>
            </a:fld>
            <a:endParaRPr lang="en-US" altLang="en-US"/>
          </a:p>
        </p:txBody>
      </p:sp>
    </p:spTree>
    <p:extLst>
      <p:ext uri="{BB962C8B-B14F-4D97-AF65-F5344CB8AC3E}">
        <p14:creationId xmlns:p14="http://schemas.microsoft.com/office/powerpoint/2010/main" val="94859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5F94340-DEBB-4FA8-85A7-8EE08892776A}" type="datetime1">
              <a:rPr lang="en-US" altLang="en-US"/>
              <a:pPr/>
              <a:t>6/30/2016</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Free Template from www.brainybetty.com</a:t>
            </a:r>
          </a:p>
        </p:txBody>
      </p:sp>
      <p:sp>
        <p:nvSpPr>
          <p:cNvPr id="9" name="Slide Number Placeholder 8"/>
          <p:cNvSpPr>
            <a:spLocks noGrp="1"/>
          </p:cNvSpPr>
          <p:nvPr>
            <p:ph type="sldNum" sz="quarter" idx="12"/>
          </p:nvPr>
        </p:nvSpPr>
        <p:spPr/>
        <p:txBody>
          <a:bodyPr/>
          <a:lstStyle>
            <a:lvl1pPr>
              <a:defRPr/>
            </a:lvl1pPr>
          </a:lstStyle>
          <a:p>
            <a:fld id="{34363382-833C-4FD3-8A7F-C34F4CDA2B7A}" type="slidenum">
              <a:rPr lang="en-US" altLang="en-US"/>
              <a:pPr/>
              <a:t>‹#›</a:t>
            </a:fld>
            <a:endParaRPr lang="en-US" altLang="en-US"/>
          </a:p>
        </p:txBody>
      </p:sp>
    </p:spTree>
    <p:extLst>
      <p:ext uri="{BB962C8B-B14F-4D97-AF65-F5344CB8AC3E}">
        <p14:creationId xmlns:p14="http://schemas.microsoft.com/office/powerpoint/2010/main" val="291418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C08C7AF-CE2D-4982-9327-8B07BF4AF16C}" type="datetime1">
              <a:rPr lang="en-US" altLang="en-US"/>
              <a:pPr/>
              <a:t>6/30/2016</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Free Template from www.brainybetty.com</a:t>
            </a:r>
          </a:p>
        </p:txBody>
      </p:sp>
      <p:sp>
        <p:nvSpPr>
          <p:cNvPr id="5" name="Slide Number Placeholder 4"/>
          <p:cNvSpPr>
            <a:spLocks noGrp="1"/>
          </p:cNvSpPr>
          <p:nvPr>
            <p:ph type="sldNum" sz="quarter" idx="12"/>
          </p:nvPr>
        </p:nvSpPr>
        <p:spPr/>
        <p:txBody>
          <a:bodyPr/>
          <a:lstStyle>
            <a:lvl1pPr>
              <a:defRPr/>
            </a:lvl1pPr>
          </a:lstStyle>
          <a:p>
            <a:fld id="{282BB6C9-B55F-49F9-A05C-44640D63D36E}" type="slidenum">
              <a:rPr lang="en-US" altLang="en-US"/>
              <a:pPr/>
              <a:t>‹#›</a:t>
            </a:fld>
            <a:endParaRPr lang="en-US" altLang="en-US"/>
          </a:p>
        </p:txBody>
      </p:sp>
    </p:spTree>
    <p:extLst>
      <p:ext uri="{BB962C8B-B14F-4D97-AF65-F5344CB8AC3E}">
        <p14:creationId xmlns:p14="http://schemas.microsoft.com/office/powerpoint/2010/main" val="229908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B15A49D-93FE-41F2-9260-1111639A79D2}" type="datetime1">
              <a:rPr lang="en-US" altLang="en-US"/>
              <a:pPr/>
              <a:t>6/30/2016</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Free Template from www.brainybetty.com</a:t>
            </a:r>
          </a:p>
        </p:txBody>
      </p:sp>
      <p:sp>
        <p:nvSpPr>
          <p:cNvPr id="4" name="Slide Number Placeholder 3"/>
          <p:cNvSpPr>
            <a:spLocks noGrp="1"/>
          </p:cNvSpPr>
          <p:nvPr>
            <p:ph type="sldNum" sz="quarter" idx="12"/>
          </p:nvPr>
        </p:nvSpPr>
        <p:spPr/>
        <p:txBody>
          <a:bodyPr/>
          <a:lstStyle>
            <a:lvl1pPr>
              <a:defRPr/>
            </a:lvl1pPr>
          </a:lstStyle>
          <a:p>
            <a:fld id="{CFAFD1B8-C487-4158-9498-AA480C749ACF}" type="slidenum">
              <a:rPr lang="en-US" altLang="en-US"/>
              <a:pPr/>
              <a:t>‹#›</a:t>
            </a:fld>
            <a:endParaRPr lang="en-US" altLang="en-US"/>
          </a:p>
        </p:txBody>
      </p:sp>
    </p:spTree>
    <p:extLst>
      <p:ext uri="{BB962C8B-B14F-4D97-AF65-F5344CB8AC3E}">
        <p14:creationId xmlns:p14="http://schemas.microsoft.com/office/powerpoint/2010/main" val="138231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9BCE2E7-A898-44A4-B7D5-DB28AB2680BC}" type="datetime1">
              <a:rPr lang="en-US" altLang="en-US"/>
              <a:pPr/>
              <a:t>6/30/2016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DEA9DCC9-CCEB-4643-96B0-84795B976692}" type="slidenum">
              <a:rPr lang="en-US" altLang="en-US"/>
              <a:pPr/>
              <a:t>‹#›</a:t>
            </a:fld>
            <a:endParaRPr lang="en-US" altLang="en-US"/>
          </a:p>
        </p:txBody>
      </p:sp>
    </p:spTree>
    <p:extLst>
      <p:ext uri="{BB962C8B-B14F-4D97-AF65-F5344CB8AC3E}">
        <p14:creationId xmlns:p14="http://schemas.microsoft.com/office/powerpoint/2010/main" val="229556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95DB50-268C-4428-B320-CE422BA11626}" type="datetime1">
              <a:rPr lang="en-US" altLang="en-US"/>
              <a:pPr/>
              <a:t>6/30/2016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A3720B31-511C-4ABD-A800-545C9965C767}" type="slidenum">
              <a:rPr lang="en-US" altLang="en-US"/>
              <a:pPr/>
              <a:t>‹#›</a:t>
            </a:fld>
            <a:endParaRPr lang="en-US" altLang="en-US"/>
          </a:p>
        </p:txBody>
      </p:sp>
    </p:spTree>
    <p:extLst>
      <p:ext uri="{BB962C8B-B14F-4D97-AF65-F5344CB8AC3E}">
        <p14:creationId xmlns:p14="http://schemas.microsoft.com/office/powerpoint/2010/main" val="415910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5532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323AFEE4-3C5C-470A-80BF-C716B2A8EA89}" type="datetime1">
              <a:rPr lang="en-US" altLang="en-US"/>
              <a:pPr/>
              <a:t>6/30/2016</a:t>
            </a:fld>
            <a:endParaRPr lang="en-US" altLang="en-US"/>
          </a:p>
        </p:txBody>
      </p:sp>
      <p:sp>
        <p:nvSpPr>
          <p:cNvPr id="1029" name="Rectangle 5"/>
          <p:cNvSpPr>
            <a:spLocks noGrp="1" noChangeArrowheads="1"/>
          </p:cNvSpPr>
          <p:nvPr>
            <p:ph type="ftr" sz="quarter" idx="3"/>
          </p:nvPr>
        </p:nvSpPr>
        <p:spPr bwMode="auto">
          <a:xfrm>
            <a:off x="1600200" y="65532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en-US" altLang="en-US"/>
              <a:t>Free Template from www.brainybetty.com</a:t>
            </a:r>
          </a:p>
        </p:txBody>
      </p:sp>
      <p:sp>
        <p:nvSpPr>
          <p:cNvPr id="1030" name="Rectangle 6"/>
          <p:cNvSpPr>
            <a:spLocks noGrp="1" noChangeArrowheads="1"/>
          </p:cNvSpPr>
          <p:nvPr>
            <p:ph type="sldNum" sz="quarter" idx="4"/>
          </p:nvPr>
        </p:nvSpPr>
        <p:spPr bwMode="auto">
          <a:xfrm>
            <a:off x="7924800" y="65532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1307DF4E-91DA-4C39-9423-AC36966D69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panose="020B0604020202020204" pitchFamily="34" charset="0"/>
        </a:defRPr>
      </a:lvl2pPr>
      <a:lvl3pPr algn="ctr" rtl="0" eaLnBrk="1" fontAlgn="base" hangingPunct="1">
        <a:spcBef>
          <a:spcPct val="0"/>
        </a:spcBef>
        <a:spcAft>
          <a:spcPct val="0"/>
        </a:spcAft>
        <a:defRPr sz="4400">
          <a:solidFill>
            <a:schemeClr val="bg1"/>
          </a:solidFill>
          <a:latin typeface="Arial" panose="020B0604020202020204" pitchFamily="34" charset="0"/>
        </a:defRPr>
      </a:lvl3pPr>
      <a:lvl4pPr algn="ctr" rtl="0" eaLnBrk="1" fontAlgn="base" hangingPunct="1">
        <a:spcBef>
          <a:spcPct val="0"/>
        </a:spcBef>
        <a:spcAft>
          <a:spcPct val="0"/>
        </a:spcAft>
        <a:defRPr sz="4400">
          <a:solidFill>
            <a:schemeClr val="bg1"/>
          </a:solidFill>
          <a:latin typeface="Arial" panose="020B0604020202020204" pitchFamily="34" charset="0"/>
        </a:defRPr>
      </a:lvl4pPr>
      <a:lvl5pPr algn="ctr" rtl="0" eaLnBrk="1" fontAlgn="base" hangingPunct="1">
        <a:spcBef>
          <a:spcPct val="0"/>
        </a:spcBef>
        <a:spcAft>
          <a:spcPct val="0"/>
        </a:spcAft>
        <a:defRPr sz="4400">
          <a:solidFill>
            <a:schemeClr val="bg1"/>
          </a:solidFill>
          <a:latin typeface="Arial" panose="020B0604020202020204" pitchFamily="34" charset="0"/>
        </a:defRPr>
      </a:lvl5pPr>
      <a:lvl6pPr marL="457200" algn="ctr" rtl="0" eaLnBrk="1" fontAlgn="base" hangingPunct="1">
        <a:spcBef>
          <a:spcPct val="0"/>
        </a:spcBef>
        <a:spcAft>
          <a:spcPct val="0"/>
        </a:spcAft>
        <a:defRPr sz="4400">
          <a:solidFill>
            <a:schemeClr val="bg1"/>
          </a:solidFill>
          <a:latin typeface="Arial" panose="020B0604020202020204" pitchFamily="34" charset="0"/>
        </a:defRPr>
      </a:lvl6pPr>
      <a:lvl7pPr marL="914400" algn="ctr" rtl="0" eaLnBrk="1" fontAlgn="base" hangingPunct="1">
        <a:spcBef>
          <a:spcPct val="0"/>
        </a:spcBef>
        <a:spcAft>
          <a:spcPct val="0"/>
        </a:spcAft>
        <a:defRPr sz="4400">
          <a:solidFill>
            <a:schemeClr val="bg1"/>
          </a:solidFill>
          <a:latin typeface="Arial" panose="020B0604020202020204" pitchFamily="34" charset="0"/>
        </a:defRPr>
      </a:lvl7pPr>
      <a:lvl8pPr marL="1371600" algn="ctr" rtl="0" eaLnBrk="1" fontAlgn="base" hangingPunct="1">
        <a:spcBef>
          <a:spcPct val="0"/>
        </a:spcBef>
        <a:spcAft>
          <a:spcPct val="0"/>
        </a:spcAft>
        <a:defRPr sz="4400">
          <a:solidFill>
            <a:schemeClr val="bg1"/>
          </a:solidFill>
          <a:latin typeface="Arial" panose="020B0604020202020204" pitchFamily="34" charset="0"/>
        </a:defRPr>
      </a:lvl8pPr>
      <a:lvl9pPr marL="1828800" algn="ctr" rtl="0" eaLnBrk="1" fontAlgn="base" hangingPunct="1">
        <a:spcBef>
          <a:spcPct val="0"/>
        </a:spcBef>
        <a:spcAft>
          <a:spcPct val="0"/>
        </a:spcAft>
        <a:defRPr sz="44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smtClean="0"/>
              <a:t>The Underground City - </a:t>
            </a:r>
            <a:r>
              <a:rPr lang="en-US" altLang="en-US" dirty="0" err="1" smtClean="0"/>
              <a:t>Derinkuyu</a:t>
            </a:r>
            <a:endParaRPr lang="en-US" altLang="en-US" dirty="0"/>
          </a:p>
        </p:txBody>
      </p:sp>
      <p:sp>
        <p:nvSpPr>
          <p:cNvPr id="2051" name="Rectangle 3"/>
          <p:cNvSpPr>
            <a:spLocks noGrp="1" noChangeArrowheads="1"/>
          </p:cNvSpPr>
          <p:nvPr>
            <p:ph type="subTitle" idx="1"/>
          </p:nvPr>
        </p:nvSpPr>
        <p:spPr/>
        <p:txBody>
          <a:bodyPr/>
          <a:lstStyle/>
          <a:p>
            <a:r>
              <a:rPr lang="en-US" altLang="en-US" dirty="0" smtClean="0"/>
              <a:t>Turkey</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10</a:t>
            </a:fld>
            <a:endParaRPr lang="en-US" altLang="en-US"/>
          </a:p>
        </p:txBody>
      </p:sp>
    </p:spTree>
    <p:extLst>
      <p:ext uri="{BB962C8B-B14F-4D97-AF65-F5344CB8AC3E}">
        <p14:creationId xmlns:p14="http://schemas.microsoft.com/office/powerpoint/2010/main" val="2460239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21770" y="16328"/>
            <a:ext cx="9122229" cy="6841672"/>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11</a:t>
            </a:fld>
            <a:endParaRPr lang="en-US" altLang="en-US"/>
          </a:p>
        </p:txBody>
      </p:sp>
    </p:spTree>
    <p:extLst>
      <p:ext uri="{BB962C8B-B14F-4D97-AF65-F5344CB8AC3E}">
        <p14:creationId xmlns:p14="http://schemas.microsoft.com/office/powerpoint/2010/main" val="876296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18143"/>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12</a:t>
            </a:fld>
            <a:endParaRPr lang="en-US" altLang="en-US"/>
          </a:p>
        </p:txBody>
      </p:sp>
    </p:spTree>
    <p:extLst>
      <p:ext uri="{BB962C8B-B14F-4D97-AF65-F5344CB8AC3E}">
        <p14:creationId xmlns:p14="http://schemas.microsoft.com/office/powerpoint/2010/main" val="3228098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7258"/>
            <a:ext cx="9153676" cy="6865257"/>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13</a:t>
            </a:fld>
            <a:endParaRPr lang="en-US" altLang="en-US"/>
          </a:p>
        </p:txBody>
      </p:sp>
    </p:spTree>
    <p:extLst>
      <p:ext uri="{BB962C8B-B14F-4D97-AF65-F5344CB8AC3E}">
        <p14:creationId xmlns:p14="http://schemas.microsoft.com/office/powerpoint/2010/main" val="105831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14</a:t>
            </a:fld>
            <a:endParaRPr lang="en-US" altLang="en-US"/>
          </a:p>
        </p:txBody>
      </p:sp>
    </p:spTree>
    <p:extLst>
      <p:ext uri="{BB962C8B-B14F-4D97-AF65-F5344CB8AC3E}">
        <p14:creationId xmlns:p14="http://schemas.microsoft.com/office/powerpoint/2010/main" val="2973987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10886"/>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15</a:t>
            </a:fld>
            <a:endParaRPr lang="en-US" altLang="en-US"/>
          </a:p>
        </p:txBody>
      </p:sp>
    </p:spTree>
    <p:extLst>
      <p:ext uri="{BB962C8B-B14F-4D97-AF65-F5344CB8AC3E}">
        <p14:creationId xmlns:p14="http://schemas.microsoft.com/office/powerpoint/2010/main" val="1772775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16</a:t>
            </a:fld>
            <a:endParaRPr lang="en-US" altLang="en-US"/>
          </a:p>
        </p:txBody>
      </p:sp>
    </p:spTree>
    <p:extLst>
      <p:ext uri="{BB962C8B-B14F-4D97-AF65-F5344CB8AC3E}">
        <p14:creationId xmlns:p14="http://schemas.microsoft.com/office/powerpoint/2010/main" val="108660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152400"/>
            <a:ext cx="9347200" cy="70104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17</a:t>
            </a:fld>
            <a:endParaRPr lang="en-US" altLang="en-US"/>
          </a:p>
        </p:txBody>
      </p:sp>
    </p:spTree>
    <p:extLst>
      <p:ext uri="{BB962C8B-B14F-4D97-AF65-F5344CB8AC3E}">
        <p14:creationId xmlns:p14="http://schemas.microsoft.com/office/powerpoint/2010/main" val="1121312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25400" y="19050"/>
            <a:ext cx="9118600" cy="683895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18</a:t>
            </a:fld>
            <a:endParaRPr lang="en-US" altLang="en-US"/>
          </a:p>
        </p:txBody>
      </p:sp>
    </p:spTree>
    <p:extLst>
      <p:ext uri="{BB962C8B-B14F-4D97-AF65-F5344CB8AC3E}">
        <p14:creationId xmlns:p14="http://schemas.microsoft.com/office/powerpoint/2010/main" val="3770236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32657"/>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19</a:t>
            </a:fld>
            <a:endParaRPr lang="en-US" altLang="en-US"/>
          </a:p>
        </p:txBody>
      </p:sp>
    </p:spTree>
    <p:extLst>
      <p:ext uri="{BB962C8B-B14F-4D97-AF65-F5344CB8AC3E}">
        <p14:creationId xmlns:p14="http://schemas.microsoft.com/office/powerpoint/2010/main" val="954542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D6F78E-D01D-4C74-B820-E608741EC37F}" type="datetime1">
              <a:rPr lang="en-US" altLang="en-US"/>
              <a:pPr/>
              <a:t>6/30/2016</a:t>
            </a:fld>
            <a:endParaRPr lang="en-US" altLang="en-US"/>
          </a:p>
        </p:txBody>
      </p:sp>
      <p:sp>
        <p:nvSpPr>
          <p:cNvPr id="5" name="Footer Placeholder 4"/>
          <p:cNvSpPr>
            <a:spLocks noGrp="1"/>
          </p:cNvSpPr>
          <p:nvPr>
            <p:ph type="ftr" sz="quarter" idx="11"/>
          </p:nvPr>
        </p:nvSpPr>
        <p:spPr/>
        <p:txBody>
          <a:bodyPr/>
          <a:lstStyle/>
          <a:p>
            <a:r>
              <a:rPr lang="en-US" altLang="en-US"/>
              <a:t>Free Template from www.brainybetty.com</a:t>
            </a:r>
          </a:p>
        </p:txBody>
      </p:sp>
      <p:sp>
        <p:nvSpPr>
          <p:cNvPr id="6" name="Slide Number Placeholder 5"/>
          <p:cNvSpPr>
            <a:spLocks noGrp="1"/>
          </p:cNvSpPr>
          <p:nvPr>
            <p:ph type="sldNum" sz="quarter" idx="12"/>
          </p:nvPr>
        </p:nvSpPr>
        <p:spPr/>
        <p:txBody>
          <a:bodyPr/>
          <a:lstStyle/>
          <a:p>
            <a:fld id="{FC2D4392-BDDE-46F7-8541-7AC240F1DBF7}" type="slidenum">
              <a:rPr lang="en-US" altLang="en-US"/>
              <a:pPr/>
              <a:t>2</a:t>
            </a:fld>
            <a:endParaRPr lang="en-US" altLang="en-US"/>
          </a:p>
        </p:txBody>
      </p:sp>
      <p:sp>
        <p:nvSpPr>
          <p:cNvPr id="4099" name="Rectangle 3"/>
          <p:cNvSpPr>
            <a:spLocks noGrp="1" noChangeArrowheads="1"/>
          </p:cNvSpPr>
          <p:nvPr>
            <p:ph type="body" idx="1"/>
          </p:nvPr>
        </p:nvSpPr>
        <p:spPr>
          <a:xfrm>
            <a:off x="0" y="228600"/>
            <a:ext cx="9144000" cy="6019800"/>
          </a:xfrm>
        </p:spPr>
        <p:txBody>
          <a:bodyPr/>
          <a:lstStyle/>
          <a:p>
            <a:r>
              <a:rPr lang="en-US" altLang="en-US" dirty="0" smtClean="0"/>
              <a:t>Imagine this: You are doing some </a:t>
            </a:r>
            <a:r>
              <a:rPr lang="en-US" altLang="en-US" dirty="0" smtClean="0"/>
              <a:t>renovations </a:t>
            </a:r>
            <a:r>
              <a:rPr lang="en-US" altLang="en-US" dirty="0" smtClean="0"/>
              <a:t>in your house, and </a:t>
            </a:r>
            <a:r>
              <a:rPr lang="en-US" altLang="en-US" dirty="0" smtClean="0"/>
              <a:t>you </a:t>
            </a:r>
            <a:r>
              <a:rPr lang="en-US" altLang="en-US" dirty="0" smtClean="0"/>
              <a:t>decide to demolish one of the walls. Only instead of dirt and soil, there is space beyond that wall. And as you start exploring this strange room beyond, you realize it's not just one room, it's an entire city, built underground by the ancients. This is exactly what happened to this person, and this is the story of what we've learned about the amazing underground city of </a:t>
            </a:r>
            <a:r>
              <a:rPr lang="en-US" altLang="en-US" dirty="0" err="1" smtClean="0"/>
              <a:t>Derinkuyu</a:t>
            </a:r>
            <a:r>
              <a:rPr lang="en-US" altLang="en-US" dirty="0" smtClean="0"/>
              <a:t> since that amazing moment of discovery.</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20</a:t>
            </a:fld>
            <a:endParaRPr lang="en-US" altLang="en-US"/>
          </a:p>
        </p:txBody>
      </p:sp>
    </p:spTree>
    <p:extLst>
      <p:ext uri="{BB962C8B-B14F-4D97-AF65-F5344CB8AC3E}">
        <p14:creationId xmlns:p14="http://schemas.microsoft.com/office/powerpoint/2010/main" val="1841517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21</a:t>
            </a:fld>
            <a:endParaRPr lang="en-US" altLang="en-US"/>
          </a:p>
        </p:txBody>
      </p:sp>
    </p:spTree>
    <p:extLst>
      <p:ext uri="{BB962C8B-B14F-4D97-AF65-F5344CB8AC3E}">
        <p14:creationId xmlns:p14="http://schemas.microsoft.com/office/powerpoint/2010/main" val="98912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dirty="0" smtClean="0"/>
              <a:t>It is a shame that we often underestimate what the people who lived before us could accomplish. </a:t>
            </a:r>
            <a:r>
              <a:rPr lang="en-US" dirty="0" smtClean="0"/>
              <a:t>We might even get some good </a:t>
            </a:r>
            <a:r>
              <a:rPr lang="en-US" smtClean="0"/>
              <a:t>ideas from them.</a:t>
            </a:r>
            <a:endParaRPr lang="en-US" dirty="0"/>
          </a:p>
        </p:txBody>
      </p:sp>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22</a:t>
            </a:fld>
            <a:endParaRPr lang="en-US" altLang="en-US"/>
          </a:p>
        </p:txBody>
      </p:sp>
    </p:spTree>
    <p:extLst>
      <p:ext uri="{BB962C8B-B14F-4D97-AF65-F5344CB8AC3E}">
        <p14:creationId xmlns:p14="http://schemas.microsoft.com/office/powerpoint/2010/main" val="1262047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25400" y="-15421"/>
            <a:ext cx="9169400" cy="687705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3</a:t>
            </a:fld>
            <a:endParaRPr lang="en-US" altLang="en-US"/>
          </a:p>
        </p:txBody>
      </p:sp>
    </p:spTree>
    <p:extLst>
      <p:ext uri="{BB962C8B-B14F-4D97-AF65-F5344CB8AC3E}">
        <p14:creationId xmlns:p14="http://schemas.microsoft.com/office/powerpoint/2010/main" val="1529135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4</a:t>
            </a:fld>
            <a:endParaRPr lang="en-US" altLang="en-US"/>
          </a:p>
        </p:txBody>
      </p:sp>
    </p:spTree>
    <p:extLst>
      <p:ext uri="{BB962C8B-B14F-4D97-AF65-F5344CB8AC3E}">
        <p14:creationId xmlns:p14="http://schemas.microsoft.com/office/powerpoint/2010/main" val="16328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5</a:t>
            </a:fld>
            <a:endParaRPr lang="en-US" altLang="en-US"/>
          </a:p>
        </p:txBody>
      </p:sp>
    </p:spTree>
    <p:extLst>
      <p:ext uri="{BB962C8B-B14F-4D97-AF65-F5344CB8AC3E}">
        <p14:creationId xmlns:p14="http://schemas.microsoft.com/office/powerpoint/2010/main" val="724336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6</a:t>
            </a:fld>
            <a:endParaRPr lang="en-US" altLang="en-US"/>
          </a:p>
        </p:txBody>
      </p:sp>
    </p:spTree>
    <p:extLst>
      <p:ext uri="{BB962C8B-B14F-4D97-AF65-F5344CB8AC3E}">
        <p14:creationId xmlns:p14="http://schemas.microsoft.com/office/powerpoint/2010/main" val="3401096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7</a:t>
            </a:fld>
            <a:endParaRPr lang="en-US" altLang="en-US"/>
          </a:p>
        </p:txBody>
      </p:sp>
    </p:spTree>
    <p:extLst>
      <p:ext uri="{BB962C8B-B14F-4D97-AF65-F5344CB8AC3E}">
        <p14:creationId xmlns:p14="http://schemas.microsoft.com/office/powerpoint/2010/main" val="3559900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8</a:t>
            </a:fld>
            <a:endParaRPr lang="en-US" altLang="en-US"/>
          </a:p>
        </p:txBody>
      </p:sp>
    </p:spTree>
    <p:extLst>
      <p:ext uri="{BB962C8B-B14F-4D97-AF65-F5344CB8AC3E}">
        <p14:creationId xmlns:p14="http://schemas.microsoft.com/office/powerpoint/2010/main" val="1301470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6/30/2016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9</a:t>
            </a:fld>
            <a:endParaRPr lang="en-US" altLang="en-US"/>
          </a:p>
        </p:txBody>
      </p:sp>
    </p:spTree>
    <p:extLst>
      <p:ext uri="{BB962C8B-B14F-4D97-AF65-F5344CB8AC3E}">
        <p14:creationId xmlns:p14="http://schemas.microsoft.com/office/powerpoint/2010/main" val="2163397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Maze</Template>
  <TotalTime>15</TotalTime>
  <Words>253</Words>
  <Application>Microsoft Office PowerPoint</Application>
  <PresentationFormat>On-screen Show (4:3)</PresentationFormat>
  <Paragraphs>66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Underground City - Derinkuyu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is a shame that we often underestimate what the people who lived before us could accomplish. We might even get some good ideas from them.</vt:lpstr>
    </vt:vector>
  </TitlesOfParts>
  <Company>Brainy Betty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Underground City - Derinkuyu</dc:title>
  <dc:creator>Joseph Naumann</dc:creator>
  <cp:lastModifiedBy>Naumann, Joseph A.</cp:lastModifiedBy>
  <cp:revision>4</cp:revision>
  <dcterms:created xsi:type="dcterms:W3CDTF">2016-01-31T21:51:00Z</dcterms:created>
  <dcterms:modified xsi:type="dcterms:W3CDTF">2016-06-30T17:40:50Z</dcterms:modified>
</cp:coreProperties>
</file>