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63"/>
  </p:notesMasterIdLst>
  <p:sldIdLst>
    <p:sldId id="256" r:id="rId3"/>
    <p:sldId id="257" r:id="rId4"/>
    <p:sldId id="258" r:id="rId5"/>
    <p:sldId id="260" r:id="rId6"/>
    <p:sldId id="259"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5" r:id="rId51"/>
    <p:sldId id="306" r:id="rId52"/>
    <p:sldId id="307" r:id="rId53"/>
    <p:sldId id="308" r:id="rId54"/>
    <p:sldId id="309" r:id="rId55"/>
    <p:sldId id="310" r:id="rId56"/>
    <p:sldId id="311" r:id="rId57"/>
    <p:sldId id="312" r:id="rId58"/>
    <p:sldId id="313" r:id="rId59"/>
    <p:sldId id="314" r:id="rId60"/>
    <p:sldId id="304" r:id="rId61"/>
    <p:sldId id="315" r:id="rId6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00" autoAdjust="0"/>
    <p:restoredTop sz="94600"/>
  </p:normalViewPr>
  <p:slideViewPr>
    <p:cSldViewPr>
      <p:cViewPr varScale="1">
        <p:scale>
          <a:sx n="92" d="100"/>
          <a:sy n="92" d="100"/>
        </p:scale>
        <p:origin x="-432"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993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399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994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994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3994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B9951CFD-315D-4AB0-ABDD-A54A07FD4DC6}" type="slidenum">
              <a:rPr lang="en-US" altLang="en-US"/>
              <a:pPr/>
              <a:t>‹#›</a:t>
            </a:fld>
            <a:endParaRPr lang="en-US" altLang="en-US"/>
          </a:p>
        </p:txBody>
      </p:sp>
    </p:spTree>
    <p:extLst>
      <p:ext uri="{BB962C8B-B14F-4D97-AF65-F5344CB8AC3E}">
        <p14:creationId xmlns:p14="http://schemas.microsoft.com/office/powerpoint/2010/main" val="342067462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altLang="en-US" noProof="0" smtClean="0"/>
              <a:t>Click to edit Master title style</a:t>
            </a:r>
            <a:endParaRPr lang="en-US" altLang="en-US" noProof="0" smtClean="0"/>
          </a:p>
        </p:txBody>
      </p:sp>
      <p:sp>
        <p:nvSpPr>
          <p:cNvPr id="23555"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altLang="en-US" noProof="0" smtClean="0"/>
              <a:t>Click to edit Master subtitle style</a:t>
            </a:r>
            <a:endParaRPr lang="en-US" altLang="en-US" noProof="0" smtClean="0"/>
          </a:p>
        </p:txBody>
      </p:sp>
      <p:sp>
        <p:nvSpPr>
          <p:cNvPr id="23556" name="Rectangle 4"/>
          <p:cNvSpPr>
            <a:spLocks noGrp="1" noChangeArrowheads="1"/>
          </p:cNvSpPr>
          <p:nvPr>
            <p:ph type="dt" sz="half" idx="2"/>
          </p:nvPr>
        </p:nvSpPr>
        <p:spPr/>
        <p:txBody>
          <a:bodyPr/>
          <a:lstStyle>
            <a:lvl1pPr>
              <a:defRPr/>
            </a:lvl1pPr>
          </a:lstStyle>
          <a:p>
            <a:endParaRPr lang="en-US" altLang="en-US"/>
          </a:p>
        </p:txBody>
      </p:sp>
      <p:sp>
        <p:nvSpPr>
          <p:cNvPr id="23557" name="Rectangle 5"/>
          <p:cNvSpPr>
            <a:spLocks noGrp="1" noChangeArrowheads="1"/>
          </p:cNvSpPr>
          <p:nvPr>
            <p:ph type="ftr" sz="quarter" idx="3"/>
          </p:nvPr>
        </p:nvSpPr>
        <p:spPr/>
        <p:txBody>
          <a:bodyPr/>
          <a:lstStyle>
            <a:lvl1pPr>
              <a:defRPr/>
            </a:lvl1pPr>
          </a:lstStyle>
          <a:p>
            <a:endParaRPr lang="en-US" altLang="en-US"/>
          </a:p>
        </p:txBody>
      </p:sp>
      <p:sp>
        <p:nvSpPr>
          <p:cNvPr id="23558" name="Rectangle 6"/>
          <p:cNvSpPr>
            <a:spLocks noGrp="1" noChangeArrowheads="1"/>
          </p:cNvSpPr>
          <p:nvPr>
            <p:ph type="sldNum" sz="quarter" idx="4"/>
          </p:nvPr>
        </p:nvSpPr>
        <p:spPr/>
        <p:txBody>
          <a:bodyPr/>
          <a:lstStyle>
            <a:lvl1pPr>
              <a:defRPr/>
            </a:lvl1pPr>
          </a:lstStyle>
          <a:p>
            <a:fld id="{69584099-F2EB-451A-8023-6C1E904E9F1C}"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11A079B-D571-4EF1-B2E1-12C0301E754E}" type="slidenum">
              <a:rPr lang="en-US" altLang="en-US"/>
              <a:pPr/>
              <a:t>‹#›</a:t>
            </a:fld>
            <a:endParaRPr lang="en-US" altLang="en-US"/>
          </a:p>
        </p:txBody>
      </p:sp>
    </p:spTree>
    <p:extLst>
      <p:ext uri="{BB962C8B-B14F-4D97-AF65-F5344CB8AC3E}">
        <p14:creationId xmlns:p14="http://schemas.microsoft.com/office/powerpoint/2010/main" val="3896739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87BD879-E988-423F-887B-1205FF3CD04E}" type="slidenum">
              <a:rPr lang="en-US" altLang="en-US"/>
              <a:pPr/>
              <a:t>‹#›</a:t>
            </a:fld>
            <a:endParaRPr lang="en-US" altLang="en-US"/>
          </a:p>
        </p:txBody>
      </p:sp>
    </p:spTree>
    <p:extLst>
      <p:ext uri="{BB962C8B-B14F-4D97-AF65-F5344CB8AC3E}">
        <p14:creationId xmlns:p14="http://schemas.microsoft.com/office/powerpoint/2010/main" val="3015489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3"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altLang="en-US" noProof="0" smtClean="0"/>
              <a:t>Click to edit Master title style</a:t>
            </a:r>
          </a:p>
        </p:txBody>
      </p:sp>
      <p:sp>
        <p:nvSpPr>
          <p:cNvPr id="30724"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altLang="en-US" noProof="0" smtClean="0"/>
              <a:t>Click to edit Master subtitle style</a:t>
            </a:r>
          </a:p>
        </p:txBody>
      </p:sp>
      <p:sp>
        <p:nvSpPr>
          <p:cNvPr id="30725" name="Rectangle 5"/>
          <p:cNvSpPr>
            <a:spLocks noGrp="1" noChangeArrowheads="1"/>
          </p:cNvSpPr>
          <p:nvPr>
            <p:ph type="dt" sz="half" idx="2"/>
          </p:nvPr>
        </p:nvSpPr>
        <p:spPr/>
        <p:txBody>
          <a:bodyPr/>
          <a:lstStyle>
            <a:lvl1pPr>
              <a:defRPr/>
            </a:lvl1pPr>
          </a:lstStyle>
          <a:p>
            <a:endParaRPr lang="en-US" altLang="en-US"/>
          </a:p>
        </p:txBody>
      </p:sp>
      <p:sp>
        <p:nvSpPr>
          <p:cNvPr id="30726" name="Rectangle 6"/>
          <p:cNvSpPr>
            <a:spLocks noGrp="1" noChangeArrowheads="1"/>
          </p:cNvSpPr>
          <p:nvPr>
            <p:ph type="ftr" sz="quarter" idx="3"/>
          </p:nvPr>
        </p:nvSpPr>
        <p:spPr/>
        <p:txBody>
          <a:bodyPr/>
          <a:lstStyle>
            <a:lvl1pPr>
              <a:defRPr/>
            </a:lvl1pPr>
          </a:lstStyle>
          <a:p>
            <a:endParaRPr lang="en-US" altLang="en-US"/>
          </a:p>
        </p:txBody>
      </p:sp>
      <p:sp>
        <p:nvSpPr>
          <p:cNvPr id="30727" name="Rectangle 7"/>
          <p:cNvSpPr>
            <a:spLocks noGrp="1" noChangeArrowheads="1"/>
          </p:cNvSpPr>
          <p:nvPr>
            <p:ph type="sldNum" sz="quarter" idx="4"/>
          </p:nvPr>
        </p:nvSpPr>
        <p:spPr/>
        <p:txBody>
          <a:bodyPr/>
          <a:lstStyle>
            <a:lvl1pPr>
              <a:defRPr/>
            </a:lvl1pPr>
          </a:lstStyle>
          <a:p>
            <a:fld id="{5AF3E697-A78E-4966-ADBC-BC4705709054}" type="slidenum">
              <a:rPr lang="en-US" altLang="en-US"/>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CDD2DB1-CE82-4DC3-BBB6-E112479D181C}" type="slidenum">
              <a:rPr lang="en-US" altLang="en-US"/>
              <a:pPr/>
              <a:t>‹#›</a:t>
            </a:fld>
            <a:endParaRPr lang="en-US" altLang="en-US"/>
          </a:p>
        </p:txBody>
      </p:sp>
    </p:spTree>
    <p:extLst>
      <p:ext uri="{BB962C8B-B14F-4D97-AF65-F5344CB8AC3E}">
        <p14:creationId xmlns:p14="http://schemas.microsoft.com/office/powerpoint/2010/main" val="13329969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A723021-4A3F-48EF-BD5F-52706A1E9D70}" type="slidenum">
              <a:rPr lang="en-US" altLang="en-US"/>
              <a:pPr/>
              <a:t>‹#›</a:t>
            </a:fld>
            <a:endParaRPr lang="en-US" altLang="en-US"/>
          </a:p>
        </p:txBody>
      </p:sp>
    </p:spTree>
    <p:extLst>
      <p:ext uri="{BB962C8B-B14F-4D97-AF65-F5344CB8AC3E}">
        <p14:creationId xmlns:p14="http://schemas.microsoft.com/office/powerpoint/2010/main" val="26587955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34166FBC-2372-47EA-85B5-59DB594F9867}" type="slidenum">
              <a:rPr lang="en-US" altLang="en-US"/>
              <a:pPr/>
              <a:t>‹#›</a:t>
            </a:fld>
            <a:endParaRPr lang="en-US" altLang="en-US"/>
          </a:p>
        </p:txBody>
      </p:sp>
    </p:spTree>
    <p:extLst>
      <p:ext uri="{BB962C8B-B14F-4D97-AF65-F5344CB8AC3E}">
        <p14:creationId xmlns:p14="http://schemas.microsoft.com/office/powerpoint/2010/main" val="746481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8733B002-7B05-4D39-B9DB-8C7628D8DE44}" type="slidenum">
              <a:rPr lang="en-US" altLang="en-US"/>
              <a:pPr/>
              <a:t>‹#›</a:t>
            </a:fld>
            <a:endParaRPr lang="en-US" altLang="en-US"/>
          </a:p>
        </p:txBody>
      </p:sp>
    </p:spTree>
    <p:extLst>
      <p:ext uri="{BB962C8B-B14F-4D97-AF65-F5344CB8AC3E}">
        <p14:creationId xmlns:p14="http://schemas.microsoft.com/office/powerpoint/2010/main" val="158785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AFB0503B-7DAF-432A-9BF7-55848BBDE0C9}" type="slidenum">
              <a:rPr lang="en-US" altLang="en-US"/>
              <a:pPr/>
              <a:t>‹#›</a:t>
            </a:fld>
            <a:endParaRPr lang="en-US" altLang="en-US"/>
          </a:p>
        </p:txBody>
      </p:sp>
    </p:spTree>
    <p:extLst>
      <p:ext uri="{BB962C8B-B14F-4D97-AF65-F5344CB8AC3E}">
        <p14:creationId xmlns:p14="http://schemas.microsoft.com/office/powerpoint/2010/main" val="23367246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F08D1B45-3420-44C6-AD9D-645E7F9797CA}" type="slidenum">
              <a:rPr lang="en-US" altLang="en-US"/>
              <a:pPr/>
              <a:t>‹#›</a:t>
            </a:fld>
            <a:endParaRPr lang="en-US" altLang="en-US"/>
          </a:p>
        </p:txBody>
      </p:sp>
    </p:spTree>
    <p:extLst>
      <p:ext uri="{BB962C8B-B14F-4D97-AF65-F5344CB8AC3E}">
        <p14:creationId xmlns:p14="http://schemas.microsoft.com/office/powerpoint/2010/main" val="35078682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2DF97146-1368-4C32-8E3C-A2E7B4DE57E5}" type="slidenum">
              <a:rPr lang="en-US" altLang="en-US"/>
              <a:pPr/>
              <a:t>‹#›</a:t>
            </a:fld>
            <a:endParaRPr lang="en-US" altLang="en-US"/>
          </a:p>
        </p:txBody>
      </p:sp>
    </p:spTree>
    <p:extLst>
      <p:ext uri="{BB962C8B-B14F-4D97-AF65-F5344CB8AC3E}">
        <p14:creationId xmlns:p14="http://schemas.microsoft.com/office/powerpoint/2010/main" val="1976366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6A9B149-08CC-46CB-B7FB-2C633CC74B9D}" type="slidenum">
              <a:rPr lang="en-US" altLang="en-US"/>
              <a:pPr/>
              <a:t>‹#›</a:t>
            </a:fld>
            <a:endParaRPr lang="en-US" altLang="en-US"/>
          </a:p>
        </p:txBody>
      </p:sp>
    </p:spTree>
    <p:extLst>
      <p:ext uri="{BB962C8B-B14F-4D97-AF65-F5344CB8AC3E}">
        <p14:creationId xmlns:p14="http://schemas.microsoft.com/office/powerpoint/2010/main" val="27384490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379F1227-C41D-4C43-AE12-1D7C71AC736C}" type="slidenum">
              <a:rPr lang="en-US" altLang="en-US"/>
              <a:pPr/>
              <a:t>‹#›</a:t>
            </a:fld>
            <a:endParaRPr lang="en-US" altLang="en-US"/>
          </a:p>
        </p:txBody>
      </p:sp>
    </p:spTree>
    <p:extLst>
      <p:ext uri="{BB962C8B-B14F-4D97-AF65-F5344CB8AC3E}">
        <p14:creationId xmlns:p14="http://schemas.microsoft.com/office/powerpoint/2010/main" val="6517379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202CDF4-8C22-405C-B183-68A83F137CF4}" type="slidenum">
              <a:rPr lang="en-US" altLang="en-US"/>
              <a:pPr/>
              <a:t>‹#›</a:t>
            </a:fld>
            <a:endParaRPr lang="en-US" altLang="en-US"/>
          </a:p>
        </p:txBody>
      </p:sp>
    </p:spTree>
    <p:extLst>
      <p:ext uri="{BB962C8B-B14F-4D97-AF65-F5344CB8AC3E}">
        <p14:creationId xmlns:p14="http://schemas.microsoft.com/office/powerpoint/2010/main" val="3357599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FF0FCCB-E5FF-4C65-ABA5-7EEBB82D4C2F}" type="slidenum">
              <a:rPr lang="en-US" altLang="en-US"/>
              <a:pPr/>
              <a:t>‹#›</a:t>
            </a:fld>
            <a:endParaRPr lang="en-US" altLang="en-US"/>
          </a:p>
        </p:txBody>
      </p:sp>
    </p:spTree>
    <p:extLst>
      <p:ext uri="{BB962C8B-B14F-4D97-AF65-F5344CB8AC3E}">
        <p14:creationId xmlns:p14="http://schemas.microsoft.com/office/powerpoint/2010/main" val="1396394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45C72EC-7EEE-4564-A93D-DD658E4D0706}" type="slidenum">
              <a:rPr lang="en-US" altLang="en-US"/>
              <a:pPr/>
              <a:t>‹#›</a:t>
            </a:fld>
            <a:endParaRPr lang="en-US" altLang="en-US"/>
          </a:p>
        </p:txBody>
      </p:sp>
    </p:spTree>
    <p:extLst>
      <p:ext uri="{BB962C8B-B14F-4D97-AF65-F5344CB8AC3E}">
        <p14:creationId xmlns:p14="http://schemas.microsoft.com/office/powerpoint/2010/main" val="3336748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F18763DD-F578-4929-9ED7-FFFE986EF75F}" type="slidenum">
              <a:rPr lang="en-US" altLang="en-US"/>
              <a:pPr/>
              <a:t>‹#›</a:t>
            </a:fld>
            <a:endParaRPr lang="en-US" altLang="en-US"/>
          </a:p>
        </p:txBody>
      </p:sp>
    </p:spTree>
    <p:extLst>
      <p:ext uri="{BB962C8B-B14F-4D97-AF65-F5344CB8AC3E}">
        <p14:creationId xmlns:p14="http://schemas.microsoft.com/office/powerpoint/2010/main" val="3198275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2878AF86-2DED-4130-90A4-4523D25D12AF}" type="slidenum">
              <a:rPr lang="en-US" altLang="en-US"/>
              <a:pPr/>
              <a:t>‹#›</a:t>
            </a:fld>
            <a:endParaRPr lang="en-US" altLang="en-US"/>
          </a:p>
        </p:txBody>
      </p:sp>
    </p:spTree>
    <p:extLst>
      <p:ext uri="{BB962C8B-B14F-4D97-AF65-F5344CB8AC3E}">
        <p14:creationId xmlns:p14="http://schemas.microsoft.com/office/powerpoint/2010/main" val="3551188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CC6100B2-5E31-4561-B257-03B952AB9F86}" type="slidenum">
              <a:rPr lang="en-US" altLang="en-US"/>
              <a:pPr/>
              <a:t>‹#›</a:t>
            </a:fld>
            <a:endParaRPr lang="en-US" altLang="en-US"/>
          </a:p>
        </p:txBody>
      </p:sp>
    </p:spTree>
    <p:extLst>
      <p:ext uri="{BB962C8B-B14F-4D97-AF65-F5344CB8AC3E}">
        <p14:creationId xmlns:p14="http://schemas.microsoft.com/office/powerpoint/2010/main" val="1860528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B2039C2E-ABBA-46DD-BF21-4720CC375B7B}" type="slidenum">
              <a:rPr lang="en-US" altLang="en-US"/>
              <a:pPr/>
              <a:t>‹#›</a:t>
            </a:fld>
            <a:endParaRPr lang="en-US" altLang="en-US"/>
          </a:p>
        </p:txBody>
      </p:sp>
    </p:spTree>
    <p:extLst>
      <p:ext uri="{BB962C8B-B14F-4D97-AF65-F5344CB8AC3E}">
        <p14:creationId xmlns:p14="http://schemas.microsoft.com/office/powerpoint/2010/main" val="2170089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5CFF312-3D4A-405E-83F7-ADF507EF8E5E}" type="slidenum">
              <a:rPr lang="en-US" altLang="en-US"/>
              <a:pPr/>
              <a:t>‹#›</a:t>
            </a:fld>
            <a:endParaRPr lang="en-US" altLang="en-US"/>
          </a:p>
        </p:txBody>
      </p:sp>
    </p:spTree>
    <p:extLst>
      <p:ext uri="{BB962C8B-B14F-4D97-AF65-F5344CB8AC3E}">
        <p14:creationId xmlns:p14="http://schemas.microsoft.com/office/powerpoint/2010/main" val="1747709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37658258-F412-4496-863A-0E20AC16D855}" type="slidenum">
              <a:rPr lang="en-US" altLang="en-US"/>
              <a:pPr/>
              <a:t>‹#›</a:t>
            </a:fld>
            <a:endParaRPr lang="en-US" altLang="en-US"/>
          </a:p>
        </p:txBody>
      </p:sp>
    </p:spTree>
    <p:extLst>
      <p:ext uri="{BB962C8B-B14F-4D97-AF65-F5344CB8AC3E}">
        <p14:creationId xmlns:p14="http://schemas.microsoft.com/office/powerpoint/2010/main" val="1809373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endParaRPr lang="en-US" altLang="en-US" smtClean="0"/>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B51A23A-7242-4F87-8B39-B51496FA7ED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defRPr>
      </a:lvl2pPr>
      <a:lvl3pPr algn="l" rtl="0" eaLnBrk="1" fontAlgn="base" hangingPunct="1">
        <a:spcBef>
          <a:spcPct val="0"/>
        </a:spcBef>
        <a:spcAft>
          <a:spcPct val="0"/>
        </a:spcAft>
        <a:buClr>
          <a:schemeClr val="tx1"/>
        </a:buClr>
        <a:defRPr sz="3200">
          <a:solidFill>
            <a:schemeClr val="tx1"/>
          </a:solidFill>
          <a:latin typeface="Arial" charset="0"/>
        </a:defRPr>
      </a:lvl3pPr>
      <a:lvl4pPr algn="l" rtl="0" eaLnBrk="1" fontAlgn="base" hangingPunct="1">
        <a:spcBef>
          <a:spcPct val="0"/>
        </a:spcBef>
        <a:spcAft>
          <a:spcPct val="0"/>
        </a:spcAft>
        <a:buClr>
          <a:schemeClr val="tx1"/>
        </a:buClr>
        <a:defRPr sz="3200">
          <a:solidFill>
            <a:schemeClr val="tx1"/>
          </a:solidFill>
          <a:latin typeface="Arial" charset="0"/>
        </a:defRPr>
      </a:lvl4pPr>
      <a:lvl5pPr algn="l" rtl="0" eaLnBrk="1" fontAlgn="base" hangingPunct="1">
        <a:spcBef>
          <a:spcPct val="0"/>
        </a:spcBef>
        <a:spcAft>
          <a:spcPct val="0"/>
        </a:spcAft>
        <a:buClr>
          <a:schemeClr val="tx1"/>
        </a:buClr>
        <a:defRPr sz="3200">
          <a:solidFill>
            <a:schemeClr val="tx1"/>
          </a:solidFill>
          <a:latin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99"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9700"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9701"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29702"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29703"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00C1635-4C74-402F-A1AE-BCDE69DB884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ctrTitle"/>
          </p:nvPr>
        </p:nvSpPr>
        <p:spPr>
          <a:xfrm>
            <a:off x="2514600" y="3429000"/>
            <a:ext cx="3622675" cy="2381250"/>
          </a:xfrm>
        </p:spPr>
        <p:txBody>
          <a:bodyPr/>
          <a:lstStyle/>
          <a:p>
            <a:r>
              <a:rPr lang="en-US" altLang="en-US" sz="4000" dirty="0">
                <a:latin typeface="Arial Black" panose="020B0A04020102020204" pitchFamily="34" charset="0"/>
              </a:rPr>
              <a:t>Strangest Toilets and Urinals</a:t>
            </a:r>
            <a:endParaRPr lang="en-US" altLang="en-US" sz="4000" dirty="0">
              <a:latin typeface="Arial Black" panose="020B0A04020102020204" pitchFamily="34" charset="0"/>
            </a:endParaRP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500" b="100000" l="0" r="98667">
                        <a14:foregroundMark x1="5333" y1="26000" x2="5333" y2="26000"/>
                        <a14:foregroundMark x1="22833" y1="27500" x2="22833" y2="27500"/>
                        <a14:foregroundMark x1="33167" y1="70000" x2="33167" y2="70000"/>
                        <a14:foregroundMark x1="33167" y1="63500" x2="33167" y2="63500"/>
                        <a14:foregroundMark x1="31833" y1="38000" x2="31833" y2="38000"/>
                        <a14:foregroundMark x1="32333" y1="48500" x2="32333" y2="48500"/>
                        <a14:foregroundMark x1="31667" y1="26000" x2="31667" y2="26000"/>
                        <a14:foregroundMark x1="31333" y1="14000" x2="31333" y2="14000"/>
                        <a14:foregroundMark x1="4500" y1="80500" x2="4500" y2="80500"/>
                        <a14:foregroundMark x1="2667" y1="67000" x2="2667" y2="67000"/>
                        <a14:foregroundMark x1="3000" y1="71000" x2="3000" y2="71000"/>
                        <a14:foregroundMark x1="3333" y1="75500" x2="3333" y2="75500"/>
                        <a14:foregroundMark x1="3167" y1="78500" x2="3167" y2="78500"/>
                        <a14:foregroundMark x1="2667" y1="62500" x2="2667" y2="62500"/>
                        <a14:foregroundMark x1="2667" y1="58000" x2="2667" y2="58000"/>
                        <a14:foregroundMark x1="2333" y1="54000" x2="2333" y2="54000"/>
                        <a14:foregroundMark x1="1500" y1="32000" x2="1500" y2="32000"/>
                        <a14:foregroundMark x1="2000" y1="43500" x2="2000" y2="43500"/>
                        <a14:foregroundMark x1="2000" y1="38500" x2="2000" y2="38500"/>
                        <a14:foregroundMark x1="2667" y1="49000" x2="2667" y2="49000"/>
                        <a14:foregroundMark x1="1500" y1="23000" x2="1500" y2="23000"/>
                        <a14:foregroundMark x1="1333" y1="18000" x2="1333" y2="18000"/>
                        <a14:foregroundMark x1="1833" y1="13500" x2="1833" y2="13500"/>
                        <a14:foregroundMark x1="4167" y1="12000" x2="4167" y2="12000"/>
                        <a14:foregroundMark x1="3000" y1="12000" x2="3000" y2="12000"/>
                        <a14:foregroundMark x1="7167" y1="10500" x2="7167" y2="10500"/>
                        <a14:foregroundMark x1="13667" y1="8000" x2="13667" y2="8000"/>
                        <a14:foregroundMark x1="12000" y1="9500" x2="12000" y2="9500"/>
                        <a14:foregroundMark x1="10500" y1="10000" x2="10500" y2="10000"/>
                        <a14:foregroundMark x1="15667" y1="7500" x2="15667" y2="7500"/>
                        <a14:foregroundMark x1="18167" y1="8000" x2="18167" y2="8000"/>
                        <a14:foregroundMark x1="20500" y1="6500" x2="20500" y2="6500"/>
                        <a14:foregroundMark x1="22333" y1="6500" x2="22333" y2="6500"/>
                        <a14:foregroundMark x1="24833" y1="5500" x2="24833" y2="5500"/>
                        <a14:foregroundMark x1="26167" y1="5500" x2="26167" y2="5500"/>
                        <a14:foregroundMark x1="27333" y1="5500" x2="27333" y2="5500"/>
                        <a14:foregroundMark x1="5167" y1="12000" x2="5167" y2="12000"/>
                        <a14:foregroundMark x1="8500" y1="11000" x2="8500" y2="11000"/>
                        <a14:foregroundMark x1="16667" y1="8000" x2="16667" y2="8000"/>
                        <a14:foregroundMark x1="19000" y1="7500" x2="19000" y2="7500"/>
                        <a14:foregroundMark x1="21667" y1="7000" x2="21667" y2="7000"/>
                        <a14:foregroundMark x1="23333" y1="6500" x2="23333" y2="6500"/>
                        <a14:foregroundMark x1="59833" y1="72000" x2="59833" y2="72000"/>
                        <a14:foregroundMark x1="55667" y1="93000" x2="55667" y2="93000"/>
                        <a14:foregroundMark x1="49667" y1="86000" x2="49667" y2="86000"/>
                        <a14:foregroundMark x1="50500" y1="86000" x2="50500" y2="86000"/>
                        <a14:foregroundMark x1="42833" y1="74500" x2="42833" y2="74500"/>
                        <a14:foregroundMark x1="45333" y1="76500" x2="45333" y2="76500"/>
                        <a14:foregroundMark x1="37500" y1="64000" x2="37500" y2="64000"/>
                        <a14:foregroundMark x1="35500" y1="61500" x2="35500" y2="61500"/>
                        <a14:foregroundMark x1="36000" y1="57000" x2="36000" y2="57000"/>
                        <a14:foregroundMark x1="38000" y1="47500" x2="38000" y2="47500"/>
                        <a14:foregroundMark x1="36833" y1="53000" x2="36833" y2="53000"/>
                        <a14:foregroundMark x1="39667" y1="41000" x2="39667" y2="41000"/>
                        <a14:foregroundMark x1="40667" y1="34000" x2="40667" y2="34000"/>
                        <a14:foregroundMark x1="40167" y1="35500" x2="40167" y2="35500"/>
                        <a14:foregroundMark x1="39167" y1="41000" x2="39167" y2="41000"/>
                        <a14:foregroundMark x1="41167" y1="30500" x2="41167" y2="30500"/>
                        <a14:foregroundMark x1="42167" y1="26500" x2="42167" y2="26500"/>
                        <a14:foregroundMark x1="42500" y1="24000" x2="42500" y2="24000"/>
                        <a14:foregroundMark x1="45500" y1="8500" x2="45500" y2="8500"/>
                        <a14:foregroundMark x1="44667" y1="13000" x2="44667" y2="13000"/>
                        <a14:foregroundMark x1="43667" y1="18000" x2="43667" y2="18000"/>
                        <a14:foregroundMark x1="64333" y1="5500" x2="64333" y2="5500"/>
                        <a14:foregroundMark x1="65333" y1="8000" x2="65333" y2="8000"/>
                        <a14:foregroundMark x1="66667" y1="9000" x2="66667" y2="9000"/>
                        <a14:foregroundMark x1="67833" y1="10500" x2="67833" y2="10500"/>
                        <a14:foregroundMark x1="69667" y1="8500" x2="69667" y2="8500"/>
                        <a14:foregroundMark x1="70667" y1="6500" x2="70667" y2="6500"/>
                        <a14:foregroundMark x1="73667" y1="66000" x2="73667" y2="66000"/>
                        <a14:foregroundMark x1="76000" y1="76000" x2="76000" y2="76000"/>
                        <a14:foregroundMark x1="81167" y1="91500" x2="81167" y2="91500"/>
                        <a14:foregroundMark x1="94167" y1="63500" x2="94167" y2="63500"/>
                        <a14:foregroundMark x1="97333" y1="55000" x2="97333" y2="55000"/>
                        <a14:foregroundMark x1="98000" y1="51500" x2="98000" y2="51500"/>
                        <a14:foregroundMark x1="94833" y1="41000" x2="94833" y2="41000"/>
                        <a14:foregroundMark x1="90833" y1="28500" x2="90833" y2="28500"/>
                        <a14:foregroundMark x1="93333" y1="38000" x2="93333" y2="38000"/>
                        <a14:foregroundMark x1="87833" y1="18500" x2="87833" y2="18500"/>
                        <a14:foregroundMark x1="85833" y1="9500" x2="85833" y2="9500"/>
                        <a14:foregroundMark x1="71167" y1="5500" x2="71167" y2="5500"/>
                        <a14:foregroundMark x1="38667" y1="43000" x2="38667" y2="43000"/>
                        <a14:foregroundMark x1="41500" y1="29500" x2="41500" y2="29500"/>
                        <a14:foregroundMark x1="41833" y1="25000" x2="41833" y2="25000"/>
                        <a14:foregroundMark x1="42500" y1="21500" x2="42500" y2="21500"/>
                        <a14:foregroundMark x1="43833" y1="15000" x2="43833" y2="15000"/>
                        <a14:foregroundMark x1="44500" y1="10500" x2="44500" y2="10500"/>
                        <a14:foregroundMark x1="45333" y1="6500" x2="45333" y2="6500"/>
                        <a14:foregroundMark x1="23833" y1="5500" x2="23833" y2="5500"/>
                        <a14:foregroundMark x1="25333" y1="5000" x2="25333" y2="5000"/>
                        <a14:foregroundMark x1="28667" y1="4500" x2="28667" y2="4500"/>
                        <a14:foregroundMark x1="71833" y1="4500" x2="71833" y2="4500"/>
                        <a14:foregroundMark x1="45667" y1="6500" x2="45667" y2="6500"/>
                        <a14:foregroundMark x1="46000" y1="4000" x2="46000" y2="4000"/>
                        <a14:backgroundMark x1="833" y1="68500" x2="833" y2="68500"/>
                        <a14:backgroundMark x1="500" y1="53000" x2="500" y2="53000"/>
                        <a14:backgroundMark x1="1167" y1="57000" x2="1167" y2="57000"/>
                        <a14:backgroundMark x1="667" y1="45000" x2="667" y2="45000"/>
                        <a14:backgroundMark x1="667" y1="39500" x2="667" y2="39500"/>
                        <a14:backgroundMark x1="500" y1="27000" x2="500" y2="27000"/>
                        <a14:backgroundMark x1="333" y1="30500" x2="333" y2="30500"/>
                        <a14:backgroundMark x1="167" y1="25000" x2="167" y2="25000"/>
                        <a14:backgroundMark x1="1500" y1="4500" x2="1500" y2="4500"/>
                        <a14:backgroundMark x1="4500" y1="5500" x2="4500" y2="5500"/>
                        <a14:backgroundMark x1="7000" y1="5500" x2="7000" y2="5500"/>
                        <a14:backgroundMark x1="10500" y1="5500" x2="10500" y2="5500"/>
                        <a14:backgroundMark x1="14000" y1="5500" x2="14000" y2="5500"/>
                        <a14:backgroundMark x1="16833" y1="4500" x2="16833" y2="4500"/>
                        <a14:backgroundMark x1="18833" y1="4500" x2="18833" y2="4500"/>
                        <a14:backgroundMark x1="20167" y1="4500" x2="20167" y2="4500"/>
                        <a14:backgroundMark x1="21500" y1="3500" x2="21500" y2="3500"/>
                        <a14:backgroundMark x1="23667" y1="0" x2="23667" y2="0"/>
                        <a14:backgroundMark x1="25000" y1="500" x2="25000" y2="500"/>
                        <a14:backgroundMark x1="36500" y1="17000" x2="36500" y2="17000"/>
                        <a14:backgroundMark x1="35833" y1="27000" x2="35833" y2="27000"/>
                        <a14:backgroundMark x1="34500" y1="51500" x2="34500" y2="51500"/>
                        <a14:backgroundMark x1="34333" y1="56000" x2="34333" y2="56000"/>
                        <a14:backgroundMark x1="67333" y1="4500" x2="67333" y2="4500"/>
                        <a14:backgroundMark x1="68500" y1="4500" x2="68500" y2="4500"/>
                        <a14:backgroundMark x1="65833" y1="5000" x2="65833" y2="5000"/>
                        <a14:backgroundMark x1="69667" y1="3500" x2="69667" y2="3500"/>
                        <a14:backgroundMark x1="35333" y1="36500" x2="35333" y2="36500"/>
                        <a14:backgroundMark x1="26333" y1="500" x2="26333" y2="500"/>
                        <a14:backgroundMark x1="27833" y1="1000" x2="27833" y2="1000"/>
                        <a14:backgroundMark x1="64000" y1="1000" x2="64000" y2="1000"/>
                        <a14:backgroundMark x1="63667" y1="1500" x2="63667" y2="1500"/>
                        <a14:backgroundMark x1="70500" y1="500" x2="70500" y2="500"/>
                        <a14:backgroundMark x1="70500" y1="500" x2="70500" y2="500"/>
                        <a14:backgroundMark x1="71167" y1="1000" x2="71167" y2="1000"/>
                      </a14:backgroundRemoval>
                    </a14:imgEffect>
                  </a14:imgLayer>
                </a14:imgProps>
              </a:ext>
              <a:ext uri="{28A0092B-C50C-407E-A947-70E740481C1C}">
                <a14:useLocalDpi xmlns:a14="http://schemas.microsoft.com/office/drawing/2010/main"/>
              </a:ext>
            </a:extLst>
          </a:blip>
          <a:srcRect/>
          <a:stretch>
            <a:fillRect/>
          </a:stretch>
        </p:blipFill>
        <p:spPr bwMode="auto">
          <a:xfrm>
            <a:off x="10390" y="24245"/>
            <a:ext cx="9133609" cy="304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666507" cy="3429000"/>
          </a:xfrm>
        </p:spPr>
        <p:txBody>
          <a:bodyPr/>
          <a:lstStyle/>
          <a:p>
            <a:pPr algn="ctr"/>
            <a:r>
              <a:rPr lang="en-US" dirty="0"/>
              <a:t> They’ve somehow managed to make a pipe look cute. </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66507" y="0"/>
            <a:ext cx="544285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4677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066800"/>
          </a:xfrm>
        </p:spPr>
        <p:txBody>
          <a:bodyPr/>
          <a:lstStyle/>
          <a:p>
            <a:pPr algn="ctr"/>
            <a:r>
              <a:rPr lang="en-US" sz="2800" dirty="0"/>
              <a:t> These unusual urinals at a pub in Freiburg, South Germany, were put in by landlord Martin Hartmann. </a:t>
            </a:r>
          </a:p>
        </p:txBody>
      </p:sp>
      <p:sp>
        <p:nvSpPr>
          <p:cNvPr id="3" name="Content Placeholder 2"/>
          <p:cNvSpPr>
            <a:spLocks noGrp="1"/>
          </p:cNvSpPr>
          <p:nvPr>
            <p:ph idx="1"/>
          </p:nvPr>
        </p:nvSpPr>
        <p:spPr/>
        <p:txBody>
          <a:bodyPr/>
          <a:lstStyle/>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95399" y="1143000"/>
            <a:ext cx="6257925"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3930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5716587" cy="5668962"/>
          </a:xfrm>
        </p:spPr>
        <p:txBody>
          <a:bodyPr/>
          <a:lstStyle/>
          <a:p>
            <a:r>
              <a:rPr lang="en-US" dirty="0"/>
              <a:t> This toilet is a must-have for all the apple fans out there.  Designed by Milos </a:t>
            </a:r>
            <a:r>
              <a:rPr lang="en-US" dirty="0" err="1"/>
              <a:t>Paripovic</a:t>
            </a:r>
            <a:r>
              <a:rPr lang="en-US" dirty="0"/>
              <a:t> this </a:t>
            </a:r>
            <a:r>
              <a:rPr lang="en-US" dirty="0" err="1"/>
              <a:t>iPoo</a:t>
            </a:r>
            <a:r>
              <a:rPr lang="en-US" dirty="0"/>
              <a:t> toilet is a prestigious designer toilet which will provide you with the most technologically advanced bathroom experience you’ve ever had. The material used is also the same as those of </a:t>
            </a:r>
            <a:r>
              <a:rPr lang="en-US" dirty="0" err="1"/>
              <a:t>iProducts</a:t>
            </a:r>
            <a:r>
              <a:rPr lang="en-US" dirty="0"/>
              <a:t>. </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40720" y="31172"/>
            <a:ext cx="2624062" cy="6826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6206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285875"/>
          </a:xfrm>
        </p:spPr>
        <p:txBody>
          <a:bodyPr/>
          <a:lstStyle/>
          <a:p>
            <a:pPr algn="ctr"/>
            <a:r>
              <a:rPr lang="en-US" sz="2800" dirty="0"/>
              <a:t> There really are no words to describe this one. Weird mouth</a:t>
            </a:r>
            <a:r>
              <a:rPr lang="en-US" sz="2800" dirty="0" smtClean="0"/>
              <a:t>. Check</a:t>
            </a:r>
            <a:r>
              <a:rPr lang="en-US" sz="2800" dirty="0"/>
              <a:t>. Spooky eyes. Check. Inappropriate for a toilet. Check. </a:t>
            </a:r>
          </a:p>
        </p:txBody>
      </p:sp>
      <p:sp>
        <p:nvSpPr>
          <p:cNvPr id="3" name="Content Placeholder 2"/>
          <p:cNvSpPr>
            <a:spLocks noGrp="1"/>
          </p:cNvSpPr>
          <p:nvPr>
            <p:ph idx="1"/>
          </p:nvPr>
        </p:nvSpPr>
        <p:spPr/>
        <p:txBody>
          <a:bodyPr/>
          <a:lstStyle/>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43074" y="1285874"/>
            <a:ext cx="5572126" cy="5572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9924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3990505" cy="3154362"/>
          </a:xfrm>
        </p:spPr>
        <p:txBody>
          <a:bodyPr/>
          <a:lstStyle/>
          <a:p>
            <a:r>
              <a:rPr lang="en-US" dirty="0"/>
              <a:t> This toilet is a workaholic’s dream come true! </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46118" y="0"/>
            <a:ext cx="472559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2323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143000"/>
          </a:xfrm>
        </p:spPr>
        <p:txBody>
          <a:bodyPr/>
          <a:lstStyle/>
          <a:p>
            <a:pPr algn="ctr"/>
            <a:r>
              <a:rPr lang="en-US" dirty="0"/>
              <a:t> These creepy/funny (you decide) urinals are located in The Las Vegas Hotel. </a:t>
            </a:r>
          </a:p>
        </p:txBody>
      </p:sp>
      <p:sp>
        <p:nvSpPr>
          <p:cNvPr id="3" name="Content Placeholder 2"/>
          <p:cNvSpPr>
            <a:spLocks noGrp="1"/>
          </p:cNvSpPr>
          <p:nvPr>
            <p:ph idx="1"/>
          </p:nvPr>
        </p:nvSpPr>
        <p:spPr/>
        <p:txBody>
          <a:bodyPr/>
          <a:lstStyle/>
          <a:p>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2464" y="1158240"/>
            <a:ext cx="8607020" cy="5699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847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417638"/>
          </a:xfrm>
        </p:spPr>
        <p:txBody>
          <a:bodyPr/>
          <a:lstStyle/>
          <a:p>
            <a:pPr algn="ctr"/>
            <a:r>
              <a:rPr lang="en-US" dirty="0"/>
              <a:t> This Waterfall urinal is located in the Madonna Inn in San Luis Obispo, Ca. For some reason it can fit two users, and it's activated by motion control when you get close to the line. </a:t>
            </a:r>
          </a:p>
        </p:txBody>
      </p:sp>
      <p:sp>
        <p:nvSpPr>
          <p:cNvPr id="3" name="Content Placeholder 2"/>
          <p:cNvSpPr>
            <a:spLocks noGrp="1"/>
          </p:cNvSpPr>
          <p:nvPr>
            <p:ph idx="1"/>
          </p:nvPr>
        </p:nvSpPr>
        <p:spPr/>
        <p:txBody>
          <a:bodyPr/>
          <a:lstStyle/>
          <a:p>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9100" y="1447800"/>
            <a:ext cx="8115300"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959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85800"/>
            <a:ext cx="9143999"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7156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16858"/>
            <a:ext cx="9198429" cy="6060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6565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00125" y="0"/>
            <a:ext cx="714375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7576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990600"/>
          </a:xfrm>
        </p:spPr>
        <p:txBody>
          <a:bodyPr/>
          <a:lstStyle/>
          <a:p>
            <a:pPr algn="ctr"/>
            <a:r>
              <a:rPr lang="en-US" dirty="0"/>
              <a:t> If the big red mouth wasn’t enough, it even has teeth!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 y="910674"/>
            <a:ext cx="7918038" cy="5947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3998"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1012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Female Urinal</a:t>
            </a:r>
            <a:endParaRPr lang="en-US" dirty="0"/>
          </a:p>
        </p:txBody>
      </p:sp>
      <p:sp>
        <p:nvSpPr>
          <p:cNvPr id="3" name="Content Placeholder 2"/>
          <p:cNvSpPr>
            <a:spLocks noGrp="1"/>
          </p:cNvSpPr>
          <p:nvPr>
            <p:ph idx="1"/>
          </p:nvPr>
        </p:nvSpPr>
        <p:spPr/>
        <p:txBody>
          <a:bodyPr/>
          <a:lstStyle/>
          <a:p>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91000" y="26843"/>
            <a:ext cx="4762500" cy="684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90732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76200"/>
            <a:ext cx="8688387" cy="838200"/>
          </a:xfrm>
        </p:spPr>
        <p:txBody>
          <a:bodyPr/>
          <a:lstStyle/>
          <a:p>
            <a:r>
              <a:rPr lang="en-US" dirty="0"/>
              <a:t>This would not be cool for a church bathroom.</a:t>
            </a:r>
          </a:p>
        </p:txBody>
      </p:sp>
      <p:sp>
        <p:nvSpPr>
          <p:cNvPr id="3" name="Content Placeholder 2"/>
          <p:cNvSpPr>
            <a:spLocks noGrp="1"/>
          </p:cNvSpPr>
          <p:nvPr>
            <p:ph idx="1"/>
          </p:nvPr>
        </p:nvSpPr>
        <p:spPr/>
        <p:txBody>
          <a:bodyPr/>
          <a:lstStyle/>
          <a:p>
            <a:endParaRPr lang="en-US"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3400" y="762000"/>
            <a:ext cx="8114362"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46234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496" y="0"/>
            <a:ext cx="8226425" cy="609600"/>
          </a:xfrm>
        </p:spPr>
        <p:txBody>
          <a:bodyPr/>
          <a:lstStyle/>
          <a:p>
            <a:r>
              <a:rPr lang="en-US" dirty="0" smtClean="0"/>
              <a:t>Demon mouth – suitable for a church?</a:t>
            </a:r>
            <a:endParaRPr lang="en-US" dirty="0"/>
          </a:p>
        </p:txBody>
      </p:sp>
      <p:sp>
        <p:nvSpPr>
          <p:cNvPr id="3" name="Content Placeholder 2"/>
          <p:cNvSpPr>
            <a:spLocks noGrp="1"/>
          </p:cNvSpPr>
          <p:nvPr>
            <p:ph idx="1"/>
          </p:nvPr>
        </p:nvSpPr>
        <p:spPr/>
        <p:txBody>
          <a:bodyPr/>
          <a:lstStyle/>
          <a:p>
            <a:endParaRPr lang="en-US"/>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66800" y="685800"/>
            <a:ext cx="6981861"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17488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Shark Mouth</a:t>
            </a:r>
            <a:endParaRPr lang="en-US" dirty="0"/>
          </a:p>
        </p:txBody>
      </p:sp>
      <p:sp>
        <p:nvSpPr>
          <p:cNvPr id="3" name="Content Placeholder 2"/>
          <p:cNvSpPr>
            <a:spLocks noGrp="1"/>
          </p:cNvSpPr>
          <p:nvPr>
            <p:ph idx="1"/>
          </p:nvPr>
        </p:nvSpPr>
        <p:spPr/>
        <p:txBody>
          <a:bodyPr/>
          <a:lstStyle/>
          <a:p>
            <a:endParaRPr lang="en-US"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60266" y="0"/>
            <a:ext cx="415133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07516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3354387" cy="1143000"/>
          </a:xfrm>
        </p:spPr>
        <p:txBody>
          <a:bodyPr/>
          <a:lstStyle/>
          <a:p>
            <a:r>
              <a:rPr lang="en-US" dirty="0" smtClean="0"/>
              <a:t>Man’s Mouth</a:t>
            </a:r>
            <a:endParaRPr lang="en-US" dirty="0"/>
          </a:p>
        </p:txBody>
      </p:sp>
      <p:sp>
        <p:nvSpPr>
          <p:cNvPr id="3" name="Content Placeholder 2"/>
          <p:cNvSpPr>
            <a:spLocks noGrp="1"/>
          </p:cNvSpPr>
          <p:nvPr>
            <p:ph idx="1"/>
          </p:nvPr>
        </p:nvSpPr>
        <p:spPr/>
        <p:txBody>
          <a:bodyPr/>
          <a:lstStyle/>
          <a:p>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7609" y="0"/>
            <a:ext cx="515639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49438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2973387" cy="1143000"/>
          </a:xfrm>
        </p:spPr>
        <p:txBody>
          <a:bodyPr/>
          <a:lstStyle/>
          <a:p>
            <a:r>
              <a:rPr lang="en-US" dirty="0" smtClean="0"/>
              <a:t>Reverse Urinal</a:t>
            </a:r>
            <a:endParaRPr lang="en-US" dirty="0"/>
          </a:p>
        </p:txBody>
      </p:sp>
      <p:sp>
        <p:nvSpPr>
          <p:cNvPr id="3" name="Content Placeholder 2"/>
          <p:cNvSpPr>
            <a:spLocks noGrp="1"/>
          </p:cNvSpPr>
          <p:nvPr>
            <p:ph idx="1"/>
          </p:nvPr>
        </p:nvSpPr>
        <p:spPr>
          <a:xfrm>
            <a:off x="455613" y="1600200"/>
            <a:ext cx="3049975" cy="4525963"/>
          </a:xfrm>
        </p:spPr>
        <p:txBody>
          <a:bodyPr/>
          <a:lstStyle/>
          <a:p>
            <a:r>
              <a:rPr lang="en-US" dirty="0"/>
              <a:t>OK, it’s a sink, not a urinal, but I’m including it anyway cause it’s awesome.</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05588" y="24244"/>
            <a:ext cx="5638412" cy="6833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18570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4344987" cy="1143000"/>
          </a:xfrm>
        </p:spPr>
        <p:txBody>
          <a:bodyPr/>
          <a:lstStyle/>
          <a:p>
            <a:r>
              <a:rPr lang="en-US" dirty="0" smtClean="0"/>
              <a:t>Calla Lily Urinal</a:t>
            </a:r>
            <a:endParaRPr lang="en-US" dirty="0"/>
          </a:p>
        </p:txBody>
      </p:sp>
      <p:sp>
        <p:nvSpPr>
          <p:cNvPr id="3" name="Content Placeholder 2"/>
          <p:cNvSpPr>
            <a:spLocks noGrp="1"/>
          </p:cNvSpPr>
          <p:nvPr>
            <p:ph idx="1"/>
          </p:nvPr>
        </p:nvSpPr>
        <p:spPr>
          <a:xfrm>
            <a:off x="455613" y="1600200"/>
            <a:ext cx="4344987" cy="4525963"/>
          </a:xfrm>
        </p:spPr>
        <p:txBody>
          <a:bodyPr/>
          <a:lstStyle/>
          <a:p>
            <a:r>
              <a:rPr lang="en-US" dirty="0"/>
              <a:t>Don’t get drunk and mistake this one for a toilet.</a:t>
            </a: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31485" y="0"/>
            <a:ext cx="422290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1122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3506787" cy="3687762"/>
          </a:xfrm>
        </p:spPr>
        <p:txBody>
          <a:bodyPr/>
          <a:lstStyle/>
          <a:p>
            <a:r>
              <a:rPr lang="en-US" dirty="0"/>
              <a:t>Saddam Hussein Urinal -- This one is very popular in Kurdish regions.</a:t>
            </a: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48903" y="0"/>
            <a:ext cx="509509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56458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4344987" cy="4297362"/>
          </a:xfrm>
        </p:spPr>
        <p:txBody>
          <a:bodyPr/>
          <a:lstStyle/>
          <a:p>
            <a:r>
              <a:rPr lang="en-US" dirty="0"/>
              <a:t>Flower Urinal #3 - This orange flower is much better, because honestly, who wants to pee in a pink flower?</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29200" y="1"/>
            <a:ext cx="420736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1899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220199" cy="990600"/>
          </a:xfrm>
        </p:spPr>
        <p:txBody>
          <a:bodyPr/>
          <a:lstStyle/>
          <a:p>
            <a:pPr algn="ctr"/>
            <a:r>
              <a:rPr lang="en-US" dirty="0"/>
              <a:t> This bathroom is located in London. It has a “firehouse” theme and has fire-buckets as urinals. </a:t>
            </a:r>
          </a:p>
        </p:txBody>
      </p:sp>
      <p:pic>
        <p:nvPicPr>
          <p:cNvPr id="3074" name="Picture 2" descr="2-firehous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97073" y="1028532"/>
            <a:ext cx="7761127" cy="58294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87" y="0"/>
            <a:ext cx="8226425" cy="609600"/>
          </a:xfrm>
        </p:spPr>
        <p:txBody>
          <a:bodyPr/>
          <a:lstStyle/>
          <a:p>
            <a:r>
              <a:rPr lang="en-US" dirty="0" smtClean="0"/>
              <a:t>Robot arms urinal – do you need help?</a:t>
            </a:r>
            <a:endParaRPr lang="en-US" dirty="0"/>
          </a:p>
        </p:txBody>
      </p:sp>
      <p:sp>
        <p:nvSpPr>
          <p:cNvPr id="3" name="Content Placeholder 2"/>
          <p:cNvSpPr>
            <a:spLocks noGrp="1"/>
          </p:cNvSpPr>
          <p:nvPr>
            <p:ph idx="1"/>
          </p:nvPr>
        </p:nvSpPr>
        <p:spPr/>
        <p:txBody>
          <a:bodyPr/>
          <a:lstStyle/>
          <a:p>
            <a:endParaRPr lang="en-US"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9298"/>
            <a:ext cx="9144000" cy="6217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6862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76200"/>
            <a:ext cx="8226425" cy="685800"/>
          </a:xfrm>
        </p:spPr>
        <p:txBody>
          <a:bodyPr/>
          <a:lstStyle/>
          <a:p>
            <a:r>
              <a:rPr lang="en-US" dirty="0" smtClean="0"/>
              <a:t>Nature at the airport</a:t>
            </a:r>
            <a:endParaRPr lang="en-US" dirty="0"/>
          </a:p>
        </p:txBody>
      </p:sp>
      <p:sp>
        <p:nvSpPr>
          <p:cNvPr id="3" name="Content Placeholder 2"/>
          <p:cNvSpPr>
            <a:spLocks noGrp="1"/>
          </p:cNvSpPr>
          <p:nvPr>
            <p:ph idx="1"/>
          </p:nvPr>
        </p:nvSpPr>
        <p:spPr/>
        <p:txBody>
          <a:bodyPr/>
          <a:lstStyle/>
          <a:p>
            <a:endParaRPr lang="en-US"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 y="685800"/>
            <a:ext cx="9105900" cy="6136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04997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Flower </a:t>
            </a:r>
            <a:r>
              <a:rPr lang="en-US" dirty="0" err="1" smtClean="0"/>
              <a:t>Urnil</a:t>
            </a:r>
            <a:r>
              <a:rPr lang="en-US" dirty="0" smtClean="0"/>
              <a:t> #2 – You can skip the flowers</a:t>
            </a:r>
            <a:endParaRPr lang="en-US" dirty="0"/>
          </a:p>
        </p:txBody>
      </p:sp>
      <p:sp>
        <p:nvSpPr>
          <p:cNvPr id="3" name="Content Placeholder 2"/>
          <p:cNvSpPr>
            <a:spLocks noGrp="1"/>
          </p:cNvSpPr>
          <p:nvPr>
            <p:ph idx="1"/>
          </p:nvPr>
        </p:nvSpPr>
        <p:spPr/>
        <p:txBody>
          <a:bodyPr/>
          <a:lstStyle/>
          <a:p>
            <a:endParaRPr lang="en-US"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444752"/>
            <a:ext cx="9144000" cy="5413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31129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Motorcycle Urinal</a:t>
            </a:r>
            <a:endParaRPr lang="en-US" dirty="0"/>
          </a:p>
        </p:txBody>
      </p:sp>
      <p:sp>
        <p:nvSpPr>
          <p:cNvPr id="3" name="Content Placeholder 2"/>
          <p:cNvSpPr>
            <a:spLocks noGrp="1"/>
          </p:cNvSpPr>
          <p:nvPr>
            <p:ph idx="1"/>
          </p:nvPr>
        </p:nvSpPr>
        <p:spPr/>
        <p:txBody>
          <a:bodyPr/>
          <a:lstStyle/>
          <a:p>
            <a:endParaRPr lang="en-US"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 y="1600200"/>
            <a:ext cx="7222688" cy="5229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0047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Guillotine Urinal</a:t>
            </a:r>
          </a:p>
        </p:txBody>
      </p:sp>
      <p:sp>
        <p:nvSpPr>
          <p:cNvPr id="3" name="Content Placeholder 2"/>
          <p:cNvSpPr>
            <a:spLocks noGrp="1"/>
          </p:cNvSpPr>
          <p:nvPr>
            <p:ph idx="1"/>
          </p:nvPr>
        </p:nvSpPr>
        <p:spPr/>
        <p:txBody>
          <a:bodyPr/>
          <a:lstStyle/>
          <a:p>
            <a:endParaRPr lang="en-US"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53560" y="-76200"/>
            <a:ext cx="4590440" cy="6867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44966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5614" y="1600200"/>
            <a:ext cx="3085446" cy="4525963"/>
          </a:xfrm>
        </p:spPr>
        <p:txBody>
          <a:bodyPr/>
          <a:lstStyle/>
          <a:p>
            <a:r>
              <a:rPr lang="en-US" dirty="0"/>
              <a:t>Because sometimes, peeing in an open mouth just isn’t weird enough.</a:t>
            </a: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41059" y="0"/>
            <a:ext cx="560294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13361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Draw While You Pee </a:t>
            </a:r>
            <a:r>
              <a:rPr lang="en-US" dirty="0" smtClean="0"/>
              <a:t>Urinal</a:t>
            </a:r>
            <a:br>
              <a:rPr lang="en-US" dirty="0" smtClean="0"/>
            </a:br>
            <a:endParaRPr lang="en-US" dirty="0"/>
          </a:p>
        </p:txBody>
      </p:sp>
      <p:sp>
        <p:nvSpPr>
          <p:cNvPr id="3" name="Content Placeholder 2"/>
          <p:cNvSpPr>
            <a:spLocks noGrp="1"/>
          </p:cNvSpPr>
          <p:nvPr>
            <p:ph idx="1"/>
          </p:nvPr>
        </p:nvSpPr>
        <p:spPr/>
        <p:txBody>
          <a:bodyPr/>
          <a:lstStyle/>
          <a:p>
            <a:endParaRPr lang="en-US" dirty="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00200" y="1271588"/>
            <a:ext cx="6166018" cy="5586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45694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3578369" cy="1706562"/>
          </a:xfrm>
        </p:spPr>
        <p:txBody>
          <a:bodyPr/>
          <a:lstStyle/>
          <a:p>
            <a:r>
              <a:rPr lang="en-US" dirty="0"/>
              <a:t>Medieval Urinal </a:t>
            </a:r>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33982" y="-38100"/>
            <a:ext cx="5224318" cy="689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6212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Too Close For Comfort Urinals</a:t>
            </a:r>
          </a:p>
        </p:txBody>
      </p:sp>
      <p:sp>
        <p:nvSpPr>
          <p:cNvPr id="3" name="Content Placeholder 2"/>
          <p:cNvSpPr>
            <a:spLocks noGrp="1"/>
          </p:cNvSpPr>
          <p:nvPr>
            <p:ph idx="1"/>
          </p:nvPr>
        </p:nvSpPr>
        <p:spPr/>
        <p:txBody>
          <a:bodyPr/>
          <a:lstStyle/>
          <a:p>
            <a:endParaRPr lang="en-US" dirty="0"/>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199" y="1447800"/>
            <a:ext cx="7663983" cy="5410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45421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3" y="274638"/>
            <a:ext cx="9189027" cy="1143000"/>
          </a:xfrm>
        </p:spPr>
        <p:txBody>
          <a:bodyPr/>
          <a:lstStyle/>
          <a:p>
            <a:pPr algn="ctr"/>
            <a:r>
              <a:rPr lang="en-US" dirty="0" smtClean="0"/>
              <a:t>Electric guitar urinal – for the musically inclined</a:t>
            </a:r>
            <a:endParaRPr lang="en-US" dirty="0"/>
          </a:p>
        </p:txBody>
      </p:sp>
      <p:sp>
        <p:nvSpPr>
          <p:cNvPr id="3" name="Content Placeholder 2"/>
          <p:cNvSpPr>
            <a:spLocks noGrp="1"/>
          </p:cNvSpPr>
          <p:nvPr>
            <p:ph idx="1"/>
          </p:nvPr>
        </p:nvSpPr>
        <p:spPr/>
        <p:txBody>
          <a:bodyPr/>
          <a:lstStyle/>
          <a:p>
            <a:endParaRPr lang="en-US" dirty="0"/>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173" y="1828800"/>
            <a:ext cx="9112827" cy="4579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6460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274638"/>
            <a:ext cx="3505200" cy="6278562"/>
          </a:xfrm>
        </p:spPr>
        <p:txBody>
          <a:bodyPr/>
          <a:lstStyle/>
          <a:p>
            <a:r>
              <a:rPr lang="en-US" dirty="0"/>
              <a:t> This one of a kind Swarovski toilet has been designed by </a:t>
            </a:r>
            <a:r>
              <a:rPr lang="en-US" dirty="0" err="1"/>
              <a:t>Jemal</a:t>
            </a:r>
            <a:r>
              <a:rPr lang="en-US" dirty="0"/>
              <a:t> Wright. It is from the “Isis” range of bathroom fittings and is either partially or fully studded with Swarovski crystals. It costs a smooth $75,000.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86187" y="0"/>
            <a:ext cx="535781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73109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Virgin Mary and Dragon Urinals</a:t>
            </a:r>
          </a:p>
        </p:txBody>
      </p:sp>
      <p:sp>
        <p:nvSpPr>
          <p:cNvPr id="3" name="Content Placeholder 2"/>
          <p:cNvSpPr>
            <a:spLocks noGrp="1"/>
          </p:cNvSpPr>
          <p:nvPr>
            <p:ph idx="1"/>
          </p:nvPr>
        </p:nvSpPr>
        <p:spPr/>
        <p:txBody>
          <a:bodyPr/>
          <a:lstStyle/>
          <a:p>
            <a:endParaRPr lang="en-US" dirty="0"/>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62558" y="1524000"/>
            <a:ext cx="5667375" cy="461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68696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563562"/>
          </a:xfrm>
        </p:spPr>
        <p:txBody>
          <a:bodyPr/>
          <a:lstStyle/>
          <a:p>
            <a:r>
              <a:rPr lang="en-US" dirty="0" smtClean="0"/>
              <a:t>Card suits</a:t>
            </a:r>
            <a:endParaRPr lang="en-US" dirty="0"/>
          </a:p>
        </p:txBody>
      </p:sp>
      <p:sp>
        <p:nvSpPr>
          <p:cNvPr id="3" name="Content Placeholder 2"/>
          <p:cNvSpPr>
            <a:spLocks noGrp="1"/>
          </p:cNvSpPr>
          <p:nvPr>
            <p:ph idx="1"/>
          </p:nvPr>
        </p:nvSpPr>
        <p:spPr/>
        <p:txBody>
          <a:bodyPr/>
          <a:lstStyle/>
          <a:p>
            <a:endParaRPr lang="en-US" dirty="0"/>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217920"/>
            <a:ext cx="9144000" cy="5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09223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3586155" cy="1143000"/>
          </a:xfrm>
        </p:spPr>
        <p:txBody>
          <a:bodyPr/>
          <a:lstStyle/>
          <a:p>
            <a:r>
              <a:rPr lang="en-US" dirty="0" smtClean="0"/>
              <a:t>Political Comment</a:t>
            </a:r>
            <a:endParaRPr lang="en-US" dirty="0"/>
          </a:p>
        </p:txBody>
      </p:sp>
      <p:sp>
        <p:nvSpPr>
          <p:cNvPr id="3" name="Content Placeholder 2"/>
          <p:cNvSpPr>
            <a:spLocks noGrp="1"/>
          </p:cNvSpPr>
          <p:nvPr>
            <p:ph idx="1"/>
          </p:nvPr>
        </p:nvSpPr>
        <p:spPr/>
        <p:txBody>
          <a:bodyPr/>
          <a:lstStyle/>
          <a:p>
            <a:endParaRPr lang="en-US" dirty="0"/>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41768" y="-3464"/>
            <a:ext cx="510223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51667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86062" y="0"/>
            <a:ext cx="51435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6313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74134"/>
            <a:ext cx="9144000" cy="590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33625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73584" y="0"/>
            <a:ext cx="619683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14002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4069" y="0"/>
            <a:ext cx="8595857"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43728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Trench Toilet</a:t>
            </a:r>
            <a:endParaRPr lang="en-US" dirty="0"/>
          </a:p>
        </p:txBody>
      </p:sp>
      <p:sp>
        <p:nvSpPr>
          <p:cNvPr id="3" name="Content Placeholder 2"/>
          <p:cNvSpPr>
            <a:spLocks noGrp="1"/>
          </p:cNvSpPr>
          <p:nvPr>
            <p:ph idx="1"/>
          </p:nvPr>
        </p:nvSpPr>
        <p:spPr>
          <a:xfrm>
            <a:off x="455613" y="1600200"/>
            <a:ext cx="3354387" cy="4525963"/>
          </a:xfrm>
        </p:spPr>
        <p:txBody>
          <a:bodyPr/>
          <a:lstStyle/>
          <a:p>
            <a:r>
              <a:rPr lang="en-US" dirty="0" smtClean="0"/>
              <a:t>You have to squat over it. Common in Asia.</a:t>
            </a:r>
            <a:endParaRPr lang="en-US" dirty="0"/>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645"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42991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915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11803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56"/>
            <a:ext cx="9138464" cy="6862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0514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76200" y="0"/>
            <a:ext cx="9067799" cy="990600"/>
          </a:xfrm>
        </p:spPr>
        <p:txBody>
          <a:bodyPr/>
          <a:lstStyle/>
          <a:p>
            <a:pPr algn="ctr"/>
            <a:r>
              <a:rPr lang="en-US" altLang="en-US" dirty="0"/>
              <a:t> This unique men restroom’s can be found in a shopping </a:t>
            </a:r>
            <a:r>
              <a:rPr lang="en-US" altLang="en-US" dirty="0" err="1"/>
              <a:t>centre</a:t>
            </a:r>
            <a:r>
              <a:rPr lang="en-US" altLang="en-US" dirty="0"/>
              <a:t> in </a:t>
            </a:r>
            <a:r>
              <a:rPr lang="en-US" altLang="en-US" dirty="0" err="1"/>
              <a:t>Weiterstadt</a:t>
            </a:r>
            <a:r>
              <a:rPr lang="en-US" altLang="en-US" dirty="0"/>
              <a:t>, Germany. </a:t>
            </a:r>
            <a:endParaRPr lang="en-US" altLang="en-US" dirty="0"/>
          </a:p>
        </p:txBody>
      </p:sp>
      <p:sp>
        <p:nvSpPr>
          <p:cNvPr id="56323" name="Rectangle 3"/>
          <p:cNvSpPr>
            <a:spLocks noGrp="1" noChangeArrowheads="1"/>
          </p:cNvSpPr>
          <p:nvPr>
            <p:ph type="body" idx="1"/>
          </p:nvPr>
        </p:nvSpPr>
        <p:spPr/>
        <p:txBody>
          <a:bodyPr/>
          <a:lstStyle/>
          <a:p>
            <a:endParaRPr lang="en-US" alt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1066800"/>
            <a:ext cx="5963478"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9938" y="0"/>
            <a:ext cx="519248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69833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3401"/>
            <a:ext cx="9143999" cy="60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98925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Outside?</a:t>
            </a:r>
            <a:endParaRPr lang="en-US" dirty="0"/>
          </a:p>
        </p:txBody>
      </p:sp>
      <p:sp>
        <p:nvSpPr>
          <p:cNvPr id="3" name="Content Placeholder 2"/>
          <p:cNvSpPr>
            <a:spLocks noGrp="1"/>
          </p:cNvSpPr>
          <p:nvPr>
            <p:ph idx="1"/>
          </p:nvPr>
        </p:nvSpPr>
        <p:spPr/>
        <p:txBody>
          <a:bodyPr/>
          <a:lstStyle/>
          <a:p>
            <a:endParaRPr lang="en-US" dirty="0"/>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2776" y="0"/>
            <a:ext cx="493776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24320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14706"/>
            <a:ext cx="9220200" cy="6177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39306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7208" y="0"/>
            <a:ext cx="508958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40820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Outside?  No way!</a:t>
            </a:r>
            <a:endParaRPr lang="en-US" dirty="0"/>
          </a:p>
        </p:txBody>
      </p:sp>
      <p:sp>
        <p:nvSpPr>
          <p:cNvPr id="3" name="Content Placeholder 2"/>
          <p:cNvSpPr>
            <a:spLocks noGrp="1"/>
          </p:cNvSpPr>
          <p:nvPr>
            <p:ph idx="1"/>
          </p:nvPr>
        </p:nvSpPr>
        <p:spPr/>
        <p:txBody>
          <a:bodyPr/>
          <a:lstStyle/>
          <a:p>
            <a:endParaRPr lang="en-US" dirty="0"/>
          </a:p>
        </p:txBody>
      </p:sp>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721" y="1481138"/>
            <a:ext cx="7855854" cy="5224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06005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Australia to discourage public urination</a:t>
            </a:r>
            <a:endParaRPr lang="en-US" dirty="0"/>
          </a:p>
        </p:txBody>
      </p:sp>
      <p:sp>
        <p:nvSpPr>
          <p:cNvPr id="3" name="Content Placeholder 2"/>
          <p:cNvSpPr>
            <a:spLocks noGrp="1"/>
          </p:cNvSpPr>
          <p:nvPr>
            <p:ph idx="1"/>
          </p:nvPr>
        </p:nvSpPr>
        <p:spPr/>
        <p:txBody>
          <a:bodyPr/>
          <a:lstStyle/>
          <a:p>
            <a:endParaRPr lang="en-US" dirty="0"/>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8515"/>
            <a:ext cx="9144000" cy="5139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21035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Amsterdam</a:t>
            </a:r>
            <a:endParaRPr lang="en-US" dirty="0"/>
          </a:p>
        </p:txBody>
      </p:sp>
      <p:sp>
        <p:nvSpPr>
          <p:cNvPr id="3" name="Content Placeholder 2"/>
          <p:cNvSpPr>
            <a:spLocks noGrp="1"/>
          </p:cNvSpPr>
          <p:nvPr>
            <p:ph idx="1"/>
          </p:nvPr>
        </p:nvSpPr>
        <p:spPr/>
        <p:txBody>
          <a:bodyPr/>
          <a:lstStyle/>
          <a:p>
            <a:endParaRPr lang="en-US" dirty="0"/>
          </a:p>
        </p:txBody>
      </p:sp>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313" y="1981200"/>
            <a:ext cx="5667375" cy="424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12726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Canada</a:t>
            </a:r>
            <a:endParaRPr lang="en-US" dirty="0"/>
          </a:p>
        </p:txBody>
      </p:sp>
      <p:sp>
        <p:nvSpPr>
          <p:cNvPr id="3" name="Content Placeholder 2"/>
          <p:cNvSpPr>
            <a:spLocks noGrp="1"/>
          </p:cNvSpPr>
          <p:nvPr>
            <p:ph idx="1"/>
          </p:nvPr>
        </p:nvSpPr>
        <p:spPr/>
        <p:txBody>
          <a:bodyPr/>
          <a:lstStyle/>
          <a:p>
            <a:endParaRPr lang="en-US" dirty="0"/>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371600"/>
            <a:ext cx="5905500" cy="506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38299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26" y="1"/>
            <a:ext cx="457737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2133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5183187" cy="4754562"/>
          </a:xfrm>
        </p:spPr>
        <p:txBody>
          <a:bodyPr/>
          <a:lstStyle/>
          <a:p>
            <a:r>
              <a:rPr lang="en-US" dirty="0"/>
              <a:t> Known as The Royal Data Throne, this is a place where data is disposed. This exceptional piece is full of detail; it has guts in the thanks and a secret hiding place for </a:t>
            </a:r>
            <a:r>
              <a:rPr lang="en-US" dirty="0" err="1"/>
              <a:t>your..data</a:t>
            </a:r>
            <a:r>
              <a:rPr lang="en-US" dirty="0"/>
              <a:t> under the lid.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37310" y="0"/>
            <a:ext cx="327898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93187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0438" y="0"/>
            <a:ext cx="51435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6115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3808135" cy="5105400"/>
          </a:xfrm>
        </p:spPr>
        <p:txBody>
          <a:bodyPr/>
          <a:lstStyle/>
          <a:p>
            <a:pPr algn="ctr"/>
            <a:r>
              <a:rPr lang="en-US" dirty="0"/>
              <a:t>These are the urinals in the bathroom of the restaurant/bar La </a:t>
            </a:r>
            <a:r>
              <a:rPr lang="en-US" dirty="0" err="1"/>
              <a:t>Jugueteria</a:t>
            </a:r>
            <a:r>
              <a:rPr lang="en-US" dirty="0"/>
              <a:t>, in La Macarena district of Bogotá, Colombia. </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84335" y="0"/>
            <a:ext cx="522849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7100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447800"/>
          </a:xfrm>
        </p:spPr>
        <p:txBody>
          <a:bodyPr/>
          <a:lstStyle/>
          <a:p>
            <a:pPr algn="ctr"/>
            <a:r>
              <a:rPr lang="en-US" dirty="0"/>
              <a:t> This is taking the art of recycling to a whole new level.  Old beer kegs are being used as urinals at </a:t>
            </a:r>
            <a:r>
              <a:rPr lang="en-US" dirty="0" err="1"/>
              <a:t>Monteith’s</a:t>
            </a:r>
            <a:r>
              <a:rPr lang="en-US" dirty="0"/>
              <a:t> Brewery, New Zealand. </a:t>
            </a:r>
          </a:p>
        </p:txBody>
      </p:sp>
      <p:sp>
        <p:nvSpPr>
          <p:cNvPr id="3" name="Content Placeholder 2"/>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00970" y="1447799"/>
            <a:ext cx="7000030" cy="5257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5245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4000500" cy="5334000"/>
          </a:xfrm>
        </p:spPr>
        <p:txBody>
          <a:bodyPr/>
          <a:lstStyle/>
          <a:p>
            <a:pPr algn="ctr"/>
            <a:r>
              <a:rPr lang="en-US" sz="2800" dirty="0"/>
              <a:t> These are the bucket urinals in Bratislava’s wobbly UFO Bar! Why one needs such a beautiful view while doing one’s business in another story. </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48178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raindrops n8">
  <a:themeElements>
    <a:clrScheme name="Office Theme 2">
      <a:dk1>
        <a:srgbClr val="000000"/>
      </a:dk1>
      <a:lt1>
        <a:srgbClr val="00CCCC"/>
      </a:lt1>
      <a:dk2>
        <a:srgbClr val="000000"/>
      </a:dk2>
      <a:lt2>
        <a:srgbClr val="CCCCCC"/>
      </a:lt2>
      <a:accent1>
        <a:srgbClr val="1A4F85"/>
      </a:accent1>
      <a:accent2>
        <a:srgbClr val="247517"/>
      </a:accent2>
      <a:accent3>
        <a:srgbClr val="AAE2E2"/>
      </a:accent3>
      <a:accent4>
        <a:srgbClr val="000000"/>
      </a:accent4>
      <a:accent5>
        <a:srgbClr val="ABB2C2"/>
      </a:accent5>
      <a:accent6>
        <a:srgbClr val="206914"/>
      </a:accent6>
      <a:hlink>
        <a:srgbClr val="855C1C"/>
      </a:hlink>
      <a:folHlink>
        <a:srgbClr val="16707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00CCCC"/>
        </a:lt1>
        <a:dk2>
          <a:srgbClr val="000000"/>
        </a:dk2>
        <a:lt2>
          <a:srgbClr val="CCCCCC"/>
        </a:lt2>
        <a:accent1>
          <a:srgbClr val="008F8F"/>
        </a:accent1>
        <a:accent2>
          <a:srgbClr val="007070"/>
        </a:accent2>
        <a:accent3>
          <a:srgbClr val="AAE2E2"/>
        </a:accent3>
        <a:accent4>
          <a:srgbClr val="000000"/>
        </a:accent4>
        <a:accent5>
          <a:srgbClr val="AAC6C6"/>
        </a:accent5>
        <a:accent6>
          <a:srgbClr val="006565"/>
        </a:accent6>
        <a:hlink>
          <a:srgbClr val="367070"/>
        </a:hlink>
        <a:folHlink>
          <a:srgbClr val="005151"/>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00CCCC"/>
        </a:lt1>
        <a:dk2>
          <a:srgbClr val="000000"/>
        </a:dk2>
        <a:lt2>
          <a:srgbClr val="CCCCCC"/>
        </a:lt2>
        <a:accent1>
          <a:srgbClr val="1A4F85"/>
        </a:accent1>
        <a:accent2>
          <a:srgbClr val="247517"/>
        </a:accent2>
        <a:accent3>
          <a:srgbClr val="AAE2E2"/>
        </a:accent3>
        <a:accent4>
          <a:srgbClr val="000000"/>
        </a:accent4>
        <a:accent5>
          <a:srgbClr val="ABB2C2"/>
        </a:accent5>
        <a:accent6>
          <a:srgbClr val="206914"/>
        </a:accent6>
        <a:hlink>
          <a:srgbClr val="855C1C"/>
        </a:hlink>
        <a:folHlink>
          <a:srgbClr val="16707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00CCCC"/>
        </a:lt1>
        <a:dk2>
          <a:srgbClr val="000000"/>
        </a:dk2>
        <a:lt2>
          <a:srgbClr val="CCCCCC"/>
        </a:lt2>
        <a:accent1>
          <a:srgbClr val="99641F"/>
        </a:accent1>
        <a:accent2>
          <a:srgbClr val="167070"/>
        </a:accent2>
        <a:accent3>
          <a:srgbClr val="AAE2E2"/>
        </a:accent3>
        <a:accent4>
          <a:srgbClr val="000000"/>
        </a:accent4>
        <a:accent5>
          <a:srgbClr val="CAB8AB"/>
        </a:accent5>
        <a:accent6>
          <a:srgbClr val="136565"/>
        </a:accent6>
        <a:hlink>
          <a:srgbClr val="84801B"/>
        </a:hlink>
        <a:folHlink>
          <a:srgbClr val="804044"/>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00CCCC"/>
        </a:lt1>
        <a:dk2>
          <a:srgbClr val="000000"/>
        </a:dk2>
        <a:lt2>
          <a:srgbClr val="CCCCCC"/>
        </a:lt2>
        <a:accent1>
          <a:srgbClr val="187575"/>
        </a:accent1>
        <a:accent2>
          <a:srgbClr val="807A19"/>
        </a:accent2>
        <a:accent3>
          <a:srgbClr val="AAE2E2"/>
        </a:accent3>
        <a:accent4>
          <a:srgbClr val="000000"/>
        </a:accent4>
        <a:accent5>
          <a:srgbClr val="ABBDBD"/>
        </a:accent5>
        <a:accent6>
          <a:srgbClr val="736E16"/>
        </a:accent6>
        <a:hlink>
          <a:srgbClr val="99522E"/>
        </a:hlink>
        <a:folHlink>
          <a:srgbClr val="67468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008F8F"/>
        </a:accent1>
        <a:accent2>
          <a:srgbClr val="007070"/>
        </a:accent2>
        <a:accent3>
          <a:srgbClr val="FFFFFF"/>
        </a:accent3>
        <a:accent4>
          <a:srgbClr val="000000"/>
        </a:accent4>
        <a:accent5>
          <a:srgbClr val="AAC6C6"/>
        </a:accent5>
        <a:accent6>
          <a:srgbClr val="006565"/>
        </a:accent6>
        <a:hlink>
          <a:srgbClr val="367070"/>
        </a:hlink>
        <a:folHlink>
          <a:srgbClr val="005151"/>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1A4F85"/>
        </a:accent1>
        <a:accent2>
          <a:srgbClr val="247517"/>
        </a:accent2>
        <a:accent3>
          <a:srgbClr val="FFFFFF"/>
        </a:accent3>
        <a:accent4>
          <a:srgbClr val="000000"/>
        </a:accent4>
        <a:accent5>
          <a:srgbClr val="ABB2C2"/>
        </a:accent5>
        <a:accent6>
          <a:srgbClr val="206914"/>
        </a:accent6>
        <a:hlink>
          <a:srgbClr val="855C1C"/>
        </a:hlink>
        <a:folHlink>
          <a:srgbClr val="16707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99641F"/>
        </a:accent1>
        <a:accent2>
          <a:srgbClr val="167070"/>
        </a:accent2>
        <a:accent3>
          <a:srgbClr val="FFFFFF"/>
        </a:accent3>
        <a:accent4>
          <a:srgbClr val="000000"/>
        </a:accent4>
        <a:accent5>
          <a:srgbClr val="CAB8AB"/>
        </a:accent5>
        <a:accent6>
          <a:srgbClr val="136565"/>
        </a:accent6>
        <a:hlink>
          <a:srgbClr val="84801B"/>
        </a:hlink>
        <a:folHlink>
          <a:srgbClr val="804044"/>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187575"/>
        </a:accent1>
        <a:accent2>
          <a:srgbClr val="807A19"/>
        </a:accent2>
        <a:accent3>
          <a:srgbClr val="FFFFFF"/>
        </a:accent3>
        <a:accent4>
          <a:srgbClr val="000000"/>
        </a:accent4>
        <a:accent5>
          <a:srgbClr val="ABBDBD"/>
        </a:accent5>
        <a:accent6>
          <a:srgbClr val="736E16"/>
        </a:accent6>
        <a:hlink>
          <a:srgbClr val="99522E"/>
        </a:hlink>
        <a:folHlink>
          <a:srgbClr val="6746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00CCCC"/>
      </a:lt1>
      <a:dk2>
        <a:srgbClr val="000000"/>
      </a:dk2>
      <a:lt2>
        <a:srgbClr val="CCCCCC"/>
      </a:lt2>
      <a:accent1>
        <a:srgbClr val="1A4F85"/>
      </a:accent1>
      <a:accent2>
        <a:srgbClr val="247517"/>
      </a:accent2>
      <a:accent3>
        <a:srgbClr val="AAE2E2"/>
      </a:accent3>
      <a:accent4>
        <a:srgbClr val="000000"/>
      </a:accent4>
      <a:accent5>
        <a:srgbClr val="ABB2C2"/>
      </a:accent5>
      <a:accent6>
        <a:srgbClr val="206914"/>
      </a:accent6>
      <a:hlink>
        <a:srgbClr val="855C1C"/>
      </a:hlink>
      <a:folHlink>
        <a:srgbClr val="16707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00CCCC"/>
        </a:lt1>
        <a:dk2>
          <a:srgbClr val="000000"/>
        </a:dk2>
        <a:lt2>
          <a:srgbClr val="CCCCCC"/>
        </a:lt2>
        <a:accent1>
          <a:srgbClr val="008F8F"/>
        </a:accent1>
        <a:accent2>
          <a:srgbClr val="007070"/>
        </a:accent2>
        <a:accent3>
          <a:srgbClr val="AAE2E2"/>
        </a:accent3>
        <a:accent4>
          <a:srgbClr val="000000"/>
        </a:accent4>
        <a:accent5>
          <a:srgbClr val="AAC6C6"/>
        </a:accent5>
        <a:accent6>
          <a:srgbClr val="006565"/>
        </a:accent6>
        <a:hlink>
          <a:srgbClr val="367070"/>
        </a:hlink>
        <a:folHlink>
          <a:srgbClr val="005151"/>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00CCCC"/>
        </a:lt1>
        <a:dk2>
          <a:srgbClr val="000000"/>
        </a:dk2>
        <a:lt2>
          <a:srgbClr val="CCCCCC"/>
        </a:lt2>
        <a:accent1>
          <a:srgbClr val="1A4F85"/>
        </a:accent1>
        <a:accent2>
          <a:srgbClr val="247517"/>
        </a:accent2>
        <a:accent3>
          <a:srgbClr val="AAE2E2"/>
        </a:accent3>
        <a:accent4>
          <a:srgbClr val="000000"/>
        </a:accent4>
        <a:accent5>
          <a:srgbClr val="ABB2C2"/>
        </a:accent5>
        <a:accent6>
          <a:srgbClr val="206914"/>
        </a:accent6>
        <a:hlink>
          <a:srgbClr val="855C1C"/>
        </a:hlink>
        <a:folHlink>
          <a:srgbClr val="16707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00CCCC"/>
        </a:lt1>
        <a:dk2>
          <a:srgbClr val="000000"/>
        </a:dk2>
        <a:lt2>
          <a:srgbClr val="CCCCCC"/>
        </a:lt2>
        <a:accent1>
          <a:srgbClr val="99641F"/>
        </a:accent1>
        <a:accent2>
          <a:srgbClr val="167070"/>
        </a:accent2>
        <a:accent3>
          <a:srgbClr val="AAE2E2"/>
        </a:accent3>
        <a:accent4>
          <a:srgbClr val="000000"/>
        </a:accent4>
        <a:accent5>
          <a:srgbClr val="CAB8AB"/>
        </a:accent5>
        <a:accent6>
          <a:srgbClr val="136565"/>
        </a:accent6>
        <a:hlink>
          <a:srgbClr val="84801B"/>
        </a:hlink>
        <a:folHlink>
          <a:srgbClr val="804044"/>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00CCCC"/>
        </a:lt1>
        <a:dk2>
          <a:srgbClr val="000000"/>
        </a:dk2>
        <a:lt2>
          <a:srgbClr val="CCCCCC"/>
        </a:lt2>
        <a:accent1>
          <a:srgbClr val="187575"/>
        </a:accent1>
        <a:accent2>
          <a:srgbClr val="807A19"/>
        </a:accent2>
        <a:accent3>
          <a:srgbClr val="AAE2E2"/>
        </a:accent3>
        <a:accent4>
          <a:srgbClr val="000000"/>
        </a:accent4>
        <a:accent5>
          <a:srgbClr val="ABBDBD"/>
        </a:accent5>
        <a:accent6>
          <a:srgbClr val="736E16"/>
        </a:accent6>
        <a:hlink>
          <a:srgbClr val="99522E"/>
        </a:hlink>
        <a:folHlink>
          <a:srgbClr val="67468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008F8F"/>
        </a:accent1>
        <a:accent2>
          <a:srgbClr val="007070"/>
        </a:accent2>
        <a:accent3>
          <a:srgbClr val="FFFFFF"/>
        </a:accent3>
        <a:accent4>
          <a:srgbClr val="000000"/>
        </a:accent4>
        <a:accent5>
          <a:srgbClr val="AAC6C6"/>
        </a:accent5>
        <a:accent6>
          <a:srgbClr val="006565"/>
        </a:accent6>
        <a:hlink>
          <a:srgbClr val="367070"/>
        </a:hlink>
        <a:folHlink>
          <a:srgbClr val="005151"/>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1A4F85"/>
        </a:accent1>
        <a:accent2>
          <a:srgbClr val="247517"/>
        </a:accent2>
        <a:accent3>
          <a:srgbClr val="FFFFFF"/>
        </a:accent3>
        <a:accent4>
          <a:srgbClr val="000000"/>
        </a:accent4>
        <a:accent5>
          <a:srgbClr val="ABB2C2"/>
        </a:accent5>
        <a:accent6>
          <a:srgbClr val="206914"/>
        </a:accent6>
        <a:hlink>
          <a:srgbClr val="855C1C"/>
        </a:hlink>
        <a:folHlink>
          <a:srgbClr val="16707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99641F"/>
        </a:accent1>
        <a:accent2>
          <a:srgbClr val="167070"/>
        </a:accent2>
        <a:accent3>
          <a:srgbClr val="FFFFFF"/>
        </a:accent3>
        <a:accent4>
          <a:srgbClr val="000000"/>
        </a:accent4>
        <a:accent5>
          <a:srgbClr val="CAB8AB"/>
        </a:accent5>
        <a:accent6>
          <a:srgbClr val="136565"/>
        </a:accent6>
        <a:hlink>
          <a:srgbClr val="84801B"/>
        </a:hlink>
        <a:folHlink>
          <a:srgbClr val="804044"/>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187575"/>
        </a:accent1>
        <a:accent2>
          <a:srgbClr val="807A19"/>
        </a:accent2>
        <a:accent3>
          <a:srgbClr val="FFFFFF"/>
        </a:accent3>
        <a:accent4>
          <a:srgbClr val="000000"/>
        </a:accent4>
        <a:accent5>
          <a:srgbClr val="ABBDBD"/>
        </a:accent5>
        <a:accent6>
          <a:srgbClr val="736E16"/>
        </a:accent6>
        <a:hlink>
          <a:srgbClr val="99522E"/>
        </a:hlink>
        <a:folHlink>
          <a:srgbClr val="6746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raindrops n8</Template>
  <TotalTime>82</TotalTime>
  <Words>594</Words>
  <Application>Microsoft Office PowerPoint</Application>
  <PresentationFormat>On-screen Show (4:3)</PresentationFormat>
  <Paragraphs>47</Paragraphs>
  <Slides>60</Slides>
  <Notes>0</Notes>
  <HiddenSlides>0</HiddenSlides>
  <MMClips>0</MMClips>
  <ScaleCrop>false</ScaleCrop>
  <HeadingPairs>
    <vt:vector size="4" baseType="variant">
      <vt:variant>
        <vt:lpstr>Theme</vt:lpstr>
      </vt:variant>
      <vt:variant>
        <vt:i4>2</vt:i4>
      </vt:variant>
      <vt:variant>
        <vt:lpstr>Slide Titles</vt:lpstr>
      </vt:variant>
      <vt:variant>
        <vt:i4>60</vt:i4>
      </vt:variant>
    </vt:vector>
  </HeadingPairs>
  <TitlesOfParts>
    <vt:vector size="62" baseType="lpstr">
      <vt:lpstr>raindrops n8</vt:lpstr>
      <vt:lpstr>1_Default Design</vt:lpstr>
      <vt:lpstr>Strangest Toilets and Urinals</vt:lpstr>
      <vt:lpstr> If the big red mouth wasn’t enough, it even has teeth! </vt:lpstr>
      <vt:lpstr> This bathroom is located in London. It has a “firehouse” theme and has fire-buckets as urinals. </vt:lpstr>
      <vt:lpstr> This one of a kind Swarovski toilet has been designed by Jemal Wright. It is from the “Isis” range of bathroom fittings and is either partially or fully studded with Swarovski crystals. It costs a smooth $75,000. </vt:lpstr>
      <vt:lpstr> This unique men restroom’s can be found in a shopping centre in Weiterstadt, Germany. </vt:lpstr>
      <vt:lpstr> Known as The Royal Data Throne, this is a place where data is disposed. This exceptional piece is full of detail; it has guts in the thanks and a secret hiding place for your..data under the lid. </vt:lpstr>
      <vt:lpstr>These are the urinals in the bathroom of the restaurant/bar La Jugueteria, in La Macarena district of Bogotá, Colombia. </vt:lpstr>
      <vt:lpstr> This is taking the art of recycling to a whole new level.  Old beer kegs are being used as urinals at Monteith’s Brewery, New Zealand. </vt:lpstr>
      <vt:lpstr> These are the bucket urinals in Bratislava’s wobbly UFO Bar! Why one needs such a beautiful view while doing one’s business in another story. </vt:lpstr>
      <vt:lpstr> They’ve somehow managed to make a pipe look cute. </vt:lpstr>
      <vt:lpstr> These unusual urinals at a pub in Freiburg, South Germany, were put in by landlord Martin Hartmann. </vt:lpstr>
      <vt:lpstr> This toilet is a must-have for all the apple fans out there.  Designed by Milos Paripovic this iPoo toilet is a prestigious designer toilet which will provide you with the most technologically advanced bathroom experience you’ve ever had. The material used is also the same as those of iProducts. </vt:lpstr>
      <vt:lpstr> There really are no words to describe this one. Weird mouth. Check. Spooky eyes. Check. Inappropriate for a toilet. Check. </vt:lpstr>
      <vt:lpstr> This toilet is a workaholic’s dream come true! </vt:lpstr>
      <vt:lpstr> These creepy/funny (you decide) urinals are located in The Las Vegas Hotel. </vt:lpstr>
      <vt:lpstr> This Waterfall urinal is located in the Madonna Inn in San Luis Obispo, Ca. For some reason it can fit two users, and it's activated by motion control when you get close to the line. </vt:lpstr>
      <vt:lpstr>PowerPoint Presentation</vt:lpstr>
      <vt:lpstr>PowerPoint Presentation</vt:lpstr>
      <vt:lpstr>PowerPoint Presentation</vt:lpstr>
      <vt:lpstr>PowerPoint Presentation</vt:lpstr>
      <vt:lpstr>Female Urinal</vt:lpstr>
      <vt:lpstr>This would not be cool for a church bathroom.</vt:lpstr>
      <vt:lpstr>Demon mouth – suitable for a church?</vt:lpstr>
      <vt:lpstr>Shark Mouth</vt:lpstr>
      <vt:lpstr>Man’s Mouth</vt:lpstr>
      <vt:lpstr>Reverse Urinal</vt:lpstr>
      <vt:lpstr>Calla Lily Urinal</vt:lpstr>
      <vt:lpstr>Saddam Hussein Urinal -- This one is very popular in Kurdish regions.</vt:lpstr>
      <vt:lpstr>Flower Urinal #3 - This orange flower is much better, because honestly, who wants to pee in a pink flower?</vt:lpstr>
      <vt:lpstr>Robot arms urinal – do you need help?</vt:lpstr>
      <vt:lpstr>Nature at the airport</vt:lpstr>
      <vt:lpstr>Flower Urnil #2 – You can skip the flowers</vt:lpstr>
      <vt:lpstr>Motorcycle Urinal</vt:lpstr>
      <vt:lpstr>Guillotine Urinal</vt:lpstr>
      <vt:lpstr>PowerPoint Presentation</vt:lpstr>
      <vt:lpstr>Draw While You Pee Urinal </vt:lpstr>
      <vt:lpstr>Medieval Urinal </vt:lpstr>
      <vt:lpstr> Too Close For Comfort Urinals</vt:lpstr>
      <vt:lpstr>Electric guitar urinal – for the musically inclined</vt:lpstr>
      <vt:lpstr>Virgin Mary and Dragon Urinals</vt:lpstr>
      <vt:lpstr>Card suits</vt:lpstr>
      <vt:lpstr>Political Comment</vt:lpstr>
      <vt:lpstr>PowerPoint Presentation</vt:lpstr>
      <vt:lpstr>PowerPoint Presentation</vt:lpstr>
      <vt:lpstr>PowerPoint Presentation</vt:lpstr>
      <vt:lpstr>PowerPoint Presentation</vt:lpstr>
      <vt:lpstr>Trench Toilet</vt:lpstr>
      <vt:lpstr>PowerPoint Presentation</vt:lpstr>
      <vt:lpstr>PowerPoint Presentation</vt:lpstr>
      <vt:lpstr>PowerPoint Presentation</vt:lpstr>
      <vt:lpstr>PowerPoint Presentation</vt:lpstr>
      <vt:lpstr>Outside?</vt:lpstr>
      <vt:lpstr>PowerPoint Presentation</vt:lpstr>
      <vt:lpstr>PowerPoint Presentation</vt:lpstr>
      <vt:lpstr>Outside?  No way!</vt:lpstr>
      <vt:lpstr>Australia to discourage public urination</vt:lpstr>
      <vt:lpstr>Amsterdam</vt:lpstr>
      <vt:lpstr>Canada</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Strangest Toilets and Urinals</dc:title>
  <dc:creator>Naumann, Joseph A.</dc:creator>
  <cp:lastModifiedBy>Naumann, Joseph A.</cp:lastModifiedBy>
  <cp:revision>9</cp:revision>
  <dcterms:created xsi:type="dcterms:W3CDTF">2013-10-31T20:09:26Z</dcterms:created>
  <dcterms:modified xsi:type="dcterms:W3CDTF">2013-10-31T21:31:37Z</dcterms:modified>
</cp:coreProperties>
</file>