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4"/>
  </p:notesMasterIdLst>
  <p:handoutMasterIdLst>
    <p:handoutMasterId r:id="rId15"/>
  </p:handoutMasterIdLst>
  <p:sldIdLst>
    <p:sldId id="257" r:id="rId3"/>
    <p:sldId id="258" r:id="rId4"/>
    <p:sldId id="259" r:id="rId5"/>
    <p:sldId id="260" r:id="rId6"/>
    <p:sldId id="261" r:id="rId7"/>
    <p:sldId id="262" r:id="rId8"/>
    <p:sldId id="263" r:id="rId9"/>
    <p:sldId id="264" r:id="rId10"/>
    <p:sldId id="265" r:id="rId11"/>
    <p:sldId id="266" r:id="rId12"/>
    <p:sldId id="267"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8" autoAdjust="0"/>
    <p:restoredTop sz="94660"/>
  </p:normalViewPr>
  <p:slideViewPr>
    <p:cSldViewPr>
      <p:cViewPr varScale="1">
        <p:scale>
          <a:sx n="72" d="100"/>
          <a:sy n="72" d="100"/>
        </p:scale>
        <p:origin x="78" y="216"/>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2/14/2016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2/14/2016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1"/>
          <p:cNvSpPr>
            <a:spLocks noGrp="1"/>
          </p:cNvSpPr>
          <p:nvPr>
            <p:ph type="ctrTitle"/>
          </p:nvPr>
        </p:nvSpPr>
        <p:spPr>
          <a:xfrm>
            <a:off x="1522413" y="914400"/>
            <a:ext cx="9144000" cy="3505200"/>
          </a:xfrm>
        </p:spPr>
        <p:txBody>
          <a:bodyPr>
            <a:noAutofit/>
          </a:bodyPr>
          <a:lstStyle>
            <a:lvl1pPr>
              <a:defRPr sz="72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4495800"/>
            <a:ext cx="8229600" cy="1066800"/>
          </a:xfr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3829175-527E-46A3-863C-1BB1F163B849}"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9675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5222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575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273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3" y="2514601"/>
            <a:ext cx="9144000" cy="2819400"/>
          </a:xfrm>
        </p:spPr>
        <p:txBody>
          <a:bodyPr anchor="b">
            <a:noAutofit/>
          </a:bodyPr>
          <a:lstStyle>
            <a:lvl1pPr algn="l">
              <a:defRPr sz="66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065212"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609012" y="6280151"/>
            <a:ext cx="1320059" cy="273049"/>
          </a:xfrm>
        </p:spPr>
        <p:txBody>
          <a:bodyPr/>
          <a:lstStyle/>
          <a:p>
            <a:fld id="{83829175-527E-46A3-863C-1BB1F163B849}" type="datetimeFigureOut">
              <a:rPr lang="en-US" smtClean="0"/>
              <a:t>2/14/2016</a:t>
            </a:fld>
            <a:endParaRPr lang="en-US"/>
          </a:p>
        </p:txBody>
      </p:sp>
      <p:sp>
        <p:nvSpPr>
          <p:cNvPr id="5" name="Footer Placeholder 4"/>
          <p:cNvSpPr>
            <a:spLocks noGrp="1"/>
          </p:cNvSpPr>
          <p:nvPr>
            <p:ph type="ftr" sz="quarter" idx="11"/>
          </p:nvPr>
        </p:nvSpPr>
        <p:spPr>
          <a:xfrm>
            <a:off x="1517950" y="6280151"/>
            <a:ext cx="6862462" cy="273049"/>
          </a:xfrm>
        </p:spPr>
        <p:txBody>
          <a:bodyPr/>
          <a:lstStyle/>
          <a:p>
            <a:endParaRPr lang="en-US"/>
          </a:p>
        </p:txBody>
      </p:sp>
      <p:sp>
        <p:nvSpPr>
          <p:cNvPr id="6" name="Slide Number Placeholder 5"/>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901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65212"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018210"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3829175-527E-46A3-863C-1BB1F163B849}" type="datetimeFigureOut">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8862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6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021260"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21260"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3829175-527E-46A3-863C-1BB1F163B849}" type="datetimeFigureOut">
              <a:rPr lang="en-US" smtClean="0"/>
              <a:t>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770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3829175-527E-46A3-863C-1BB1F163B849}" type="datetimeFigureOut">
              <a:rPr lang="en-US" smtClean="0"/>
              <a:t>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8760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005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646611"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n-US" smtClean="0"/>
              <a:pPr/>
              <a:t>2/14/2016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14027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47990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07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Placeholder 1"/>
          <p:cNvSpPr>
            <a:spLocks noGrp="1"/>
          </p:cNvSpPr>
          <p:nvPr>
            <p:ph type="title"/>
          </p:nvPr>
        </p:nvSpPr>
        <p:spPr>
          <a:xfrm>
            <a:off x="1065212" y="5334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2"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609012" y="63246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smtClean="0"/>
              <a:pPr/>
              <a:t>2/14/2016</a:t>
            </a:fld>
            <a:endParaRPr lang="en-US"/>
          </a:p>
        </p:txBody>
      </p:sp>
      <p:sp>
        <p:nvSpPr>
          <p:cNvPr id="5" name="Footer Placeholder 4"/>
          <p:cNvSpPr>
            <a:spLocks noGrp="1"/>
          </p:cNvSpPr>
          <p:nvPr>
            <p:ph type="ftr" sz="quarter" idx="3"/>
          </p:nvPr>
        </p:nvSpPr>
        <p:spPr>
          <a:xfrm>
            <a:off x="1517950" y="63246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33012" y="63246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381654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671" userDrawn="1">
          <p15:clr>
            <a:srgbClr val="F26B43"/>
          </p15:clr>
        </p15:guide>
        <p15:guide id="3" pos="67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ttsnextadventure.blogspot.ca/" TargetMode="External"/><Relationship Id="rId2" Type="http://schemas.openxmlformats.org/officeDocument/2006/relationships/hyperlink" Target="http://www.gizmag.com/transforming-tiny-home-under-500/36188/"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012" y="1371600"/>
            <a:ext cx="9906000" cy="3505200"/>
          </a:xfrm>
        </p:spPr>
        <p:txBody>
          <a:bodyPr/>
          <a:lstStyle/>
          <a:p>
            <a:r>
              <a:rPr lang="en-US" dirty="0"/>
              <a:t>Man builds low-cost tiny home with recycled materials for $500</a:t>
            </a:r>
            <a:endParaRPr lang="en-US" dirty="0"/>
          </a:p>
        </p:txBody>
      </p:sp>
      <p:sp>
        <p:nvSpPr>
          <p:cNvPr id="3" name="Subtitle 2"/>
          <p:cNvSpPr>
            <a:spLocks noGrp="1"/>
          </p:cNvSpPr>
          <p:nvPr>
            <p:ph type="subTitle" idx="1"/>
          </p:nvPr>
        </p:nvSpPr>
        <p:spPr>
          <a:xfrm>
            <a:off x="1370012" y="5029200"/>
            <a:ext cx="8229600" cy="1066800"/>
          </a:xfrm>
        </p:spPr>
        <p:txBody>
          <a:bodyPr/>
          <a:lstStyle/>
          <a:p>
            <a:r>
              <a:rPr lang="en-US" dirty="0" smtClean="0"/>
              <a:t>Subtitle</a:t>
            </a:r>
            <a:endParaRPr lang="en-US" dirty="0"/>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0412" y="0"/>
            <a:ext cx="9394114" cy="6257925"/>
          </a:xfrm>
          <a:prstGeom prst="rect">
            <a:avLst/>
          </a:prstGeom>
        </p:spPr>
      </p:pic>
    </p:spTree>
    <p:extLst>
      <p:ext uri="{BB962C8B-B14F-4D97-AF65-F5344CB8AC3E}">
        <p14:creationId xmlns:p14="http://schemas.microsoft.com/office/powerpoint/2010/main" val="202034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8632" y="609600"/>
            <a:ext cx="5766380" cy="5486400"/>
          </a:xfrm>
        </p:spPr>
        <p:txBody>
          <a:bodyPr>
            <a:noAutofit/>
          </a:bodyPr>
          <a:lstStyle/>
          <a:p>
            <a:r>
              <a:rPr lang="en-US" sz="2800" dirty="0"/>
              <a:t>Even though the house is compact, it has a lot of natural daylighting, thanks to a recycled skylight window and a large front window</a:t>
            </a:r>
            <a:r>
              <a:rPr lang="en-US" sz="2800" dirty="0" smtClean="0"/>
              <a:t>.</a:t>
            </a:r>
          </a:p>
          <a:p>
            <a:r>
              <a:rPr lang="en-US" sz="2800" dirty="0"/>
              <a:t>It may be a small space, but Brooks makes good use of the wildly beautiful outdoors that is his front yard. With a cost of only $500, hand-built with hard work and made possible by friendship, it's an affordable tiny home to be proud of. More images over </a:t>
            </a:r>
            <a:r>
              <a:rPr lang="en-US" sz="2800" dirty="0" err="1"/>
              <a:t>at</a:t>
            </a:r>
            <a:r>
              <a:rPr lang="en-US" sz="2800" b="1" dirty="0" err="1">
                <a:hlinkClick r:id="rId2"/>
              </a:rPr>
              <a:t>Gizmag</a:t>
            </a:r>
            <a:r>
              <a:rPr lang="en-US" sz="2800" dirty="0"/>
              <a:t> and Scott Brooks' </a:t>
            </a:r>
            <a:r>
              <a:rPr lang="en-US" sz="2800" b="1" dirty="0">
                <a:hlinkClick r:id="rId3"/>
              </a:rPr>
              <a:t>blog</a:t>
            </a:r>
            <a:r>
              <a:rPr lang="en-US" sz="2800" dirty="0"/>
              <a:t>.</a:t>
            </a:r>
            <a:endParaRPr lang="en-US" sz="2800" dirty="0"/>
          </a:p>
        </p:txBody>
      </p:sp>
      <p:pic>
        <p:nvPicPr>
          <p:cNvPr id="5" name="Picture 4"/>
          <p:cNvPicPr>
            <a:picLocks noChangeAspect="1"/>
          </p:cNvPicPr>
          <p:nvPr/>
        </p:nvPicPr>
        <p:blipFill>
          <a:blip r:embed="rId4"/>
          <a:stretch>
            <a:fillRect/>
          </a:stretch>
        </p:blipFill>
        <p:spPr>
          <a:xfrm>
            <a:off x="-24779" y="9939"/>
            <a:ext cx="5153411" cy="6858000"/>
          </a:xfrm>
          <a:prstGeom prst="rect">
            <a:avLst/>
          </a:prstGeom>
        </p:spPr>
      </p:pic>
    </p:spTree>
    <p:extLst>
      <p:ext uri="{BB962C8B-B14F-4D97-AF65-F5344CB8AC3E}">
        <p14:creationId xmlns:p14="http://schemas.microsoft.com/office/powerpoint/2010/main" val="12284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56998" y="2057400"/>
            <a:ext cx="9358463" cy="6248400"/>
          </a:xfrm>
          <a:prstGeom prst="rect">
            <a:avLst/>
          </a:prstGeom>
        </p:spPr>
      </p:pic>
    </p:spTree>
    <p:extLst>
      <p:ext uri="{BB962C8B-B14F-4D97-AF65-F5344CB8AC3E}">
        <p14:creationId xmlns:p14="http://schemas.microsoft.com/office/powerpoint/2010/main" val="82195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As we've seen with </a:t>
            </a:r>
            <a:r>
              <a:rPr lang="en-US" sz="3200" dirty="0" err="1"/>
              <a:t>glamper</a:t>
            </a:r>
            <a:r>
              <a:rPr lang="en-US" sz="3200" dirty="0"/>
              <a:t> </a:t>
            </a:r>
            <a:r>
              <a:rPr lang="en-US" sz="3200" dirty="0" err="1"/>
              <a:t>microhomes</a:t>
            </a:r>
            <a:r>
              <a:rPr lang="en-US" sz="3200" dirty="0"/>
              <a:t> and high-end, luxurious tiny homes (that come with their own high-end price tag), smaller spaces aren't always as affordable as one may think. However, using salvaged materials and gifted items will keep costs down, as Pacific Northwest resident Scott Brooks did with his tiny home, which he built for "well below" USD $500.</a:t>
            </a:r>
          </a:p>
        </p:txBody>
      </p:sp>
    </p:spTree>
    <p:extLst>
      <p:ext uri="{BB962C8B-B14F-4D97-AF65-F5344CB8AC3E}">
        <p14:creationId xmlns:p14="http://schemas.microsoft.com/office/powerpoint/2010/main" val="285320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0412" y="0"/>
            <a:ext cx="9394114" cy="6257925"/>
          </a:xfrm>
          <a:prstGeom prst="rect">
            <a:avLst/>
          </a:prstGeom>
        </p:spPr>
      </p:pic>
    </p:spTree>
    <p:extLst>
      <p:ext uri="{BB962C8B-B14F-4D97-AF65-F5344CB8AC3E}">
        <p14:creationId xmlns:p14="http://schemas.microsoft.com/office/powerpoint/2010/main" val="272986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t>Seen over at </a:t>
            </a:r>
            <a:r>
              <a:rPr lang="en-US" sz="2800" dirty="0" err="1"/>
              <a:t>Gizmag</a:t>
            </a:r>
            <a:r>
              <a:rPr lang="en-US" sz="2800" dirty="0"/>
              <a:t>, Brooks' home is also tiny for a tiny home: measuring only 83 square feet, it sits on a 20-acre piece of land owned by a friend in Washington. Brooks, who constructed the house after a two-year-long journey around Africa, Thailand, India, Nepal, Montana and Alaska, moved back home to settle down a bit, while helping friends start an organic farm. He's dubbed his abode the "Transforming Tiny Home," and built out the interior, while his friend designed the structure.</a:t>
            </a:r>
          </a:p>
        </p:txBody>
      </p:sp>
    </p:spTree>
    <p:extLst>
      <p:ext uri="{BB962C8B-B14F-4D97-AF65-F5344CB8AC3E}">
        <p14:creationId xmlns:p14="http://schemas.microsoft.com/office/powerpoint/2010/main" val="223669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684211" y="0"/>
            <a:ext cx="9508503" cy="6334126"/>
          </a:xfrm>
          <a:prstGeom prst="rect">
            <a:avLst/>
          </a:prstGeom>
        </p:spPr>
      </p:pic>
    </p:spTree>
    <p:extLst>
      <p:ext uri="{BB962C8B-B14F-4D97-AF65-F5344CB8AC3E}">
        <p14:creationId xmlns:p14="http://schemas.microsoft.com/office/powerpoint/2010/main" val="237617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12" y="914400"/>
            <a:ext cx="9829800" cy="5410200"/>
          </a:xfrm>
        </p:spPr>
        <p:txBody>
          <a:bodyPr>
            <a:normAutofit/>
          </a:bodyPr>
          <a:lstStyle/>
          <a:p>
            <a:r>
              <a:rPr lang="en-US" sz="2800" dirty="0"/>
              <a:t>There are no fancy bells and whistles here, no silly, superfluous granite countertops, but the no-frills budget means compromises like no alternative energy options like photovoltaics, no plumbing, no refrigerator, and no cladding (yet) on the exterior. Brooks is connected to the main grid, heating is provided with a gifted woodstove and he uses a nearby outdoor shower and outhouse instead. But the basics are there, and the interior is efficient and compact with a sitting area, fold-down bed, a wall full of hooks and storage shelving, and a generous work surface that doubles as a kitchen, thanks to an awesome, ninja-style hood that hides a portable propane cooktop</a:t>
            </a:r>
          </a:p>
        </p:txBody>
      </p:sp>
    </p:spTree>
    <p:extLst>
      <p:ext uri="{BB962C8B-B14F-4D97-AF65-F5344CB8AC3E}">
        <p14:creationId xmlns:p14="http://schemas.microsoft.com/office/powerpoint/2010/main" val="292244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23012" y="-33131"/>
            <a:ext cx="4590835" cy="6858001"/>
          </a:xfrm>
          <a:prstGeom prst="rect">
            <a:avLst/>
          </a:prstGeom>
        </p:spPr>
      </p:pic>
      <p:sp>
        <p:nvSpPr>
          <p:cNvPr id="2" name="Title 1"/>
          <p:cNvSpPr>
            <a:spLocks noGrp="1"/>
          </p:cNvSpPr>
          <p:nvPr>
            <p:ph type="title"/>
          </p:nvPr>
        </p:nvSpPr>
        <p:spPr>
          <a:xfrm>
            <a:off x="4646612" y="685800"/>
            <a:ext cx="6096000" cy="5715000"/>
          </a:xfrm>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0" y="0"/>
            <a:ext cx="4590834" cy="6858001"/>
          </a:xfrm>
          <a:prstGeom prst="rect">
            <a:avLst/>
          </a:prstGeom>
        </p:spPr>
      </p:pic>
    </p:spTree>
    <p:extLst>
      <p:ext uri="{BB962C8B-B14F-4D97-AF65-F5344CB8AC3E}">
        <p14:creationId xmlns:p14="http://schemas.microsoft.com/office/powerpoint/2010/main" val="426890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84212" y="0"/>
            <a:ext cx="9386734" cy="6267450"/>
          </a:xfrm>
          <a:prstGeom prst="rect">
            <a:avLst/>
          </a:prstGeom>
        </p:spPr>
      </p:pic>
    </p:spTree>
    <p:extLst>
      <p:ext uri="{BB962C8B-B14F-4D97-AF65-F5344CB8AC3E}">
        <p14:creationId xmlns:p14="http://schemas.microsoft.com/office/powerpoint/2010/main" val="45093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ometric design templat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Geometric design template" id="{0EA9C561-8BAB-4742-9280-AC6973BB6853}" vid="{8CC59F31-5649-4433-9D0A-F449DC7A095A}"/>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42F84C-51DE-4DC6-9649-9A70494832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design slides</Template>
  <TotalTime>0</TotalTime>
  <Words>390</Words>
  <Application>Microsoft Office PowerPoint</Application>
  <PresentationFormat>Custom</PresentationFormat>
  <Paragraphs>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Palatino Linotype</vt:lpstr>
      <vt:lpstr>Geometric design template</vt:lpstr>
      <vt:lpstr>Man builds low-cost tiny home with recycled materials for $500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2016-02-15T00:58:37Z</dcterms:created>
  <dcterms:modified xsi:type="dcterms:W3CDTF">2016-02-15T01:16:49Z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TC034605189991</vt:lpwstr>
  </property>
</Properties>
</file>