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12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2276872"/>
            <a:ext cx="7054552" cy="1584176"/>
          </a:xfrm>
        </p:spPr>
        <p:txBody>
          <a:bodyPr>
            <a:noAutofit/>
          </a:bodyPr>
          <a:lstStyle>
            <a:lvl1pPr>
              <a:defRPr sz="5400" b="1">
                <a:solidFill>
                  <a:schemeClr val="accent3">
                    <a:lumMod val="50000"/>
                  </a:schemeClr>
                </a:solidFill>
              </a:defRPr>
            </a:lvl1pPr>
          </a:lstStyle>
          <a:p>
            <a:r>
              <a:rPr lang="en-US" smtClean="0"/>
              <a:t>Click to edit Master title style</a:t>
            </a:r>
            <a:endParaRPr lang="bs-Latn-BA" dirty="0"/>
          </a:p>
        </p:txBody>
      </p:sp>
      <p:sp>
        <p:nvSpPr>
          <p:cNvPr id="3" name="Subtitle 2"/>
          <p:cNvSpPr>
            <a:spLocks noGrp="1"/>
          </p:cNvSpPr>
          <p:nvPr>
            <p:ph type="subTitle" idx="1"/>
          </p:nvPr>
        </p:nvSpPr>
        <p:spPr>
          <a:xfrm>
            <a:off x="1371600" y="3886200"/>
            <a:ext cx="7160840" cy="838944"/>
          </a:xfrm>
        </p:spPr>
        <p:txBody>
          <a:bodyPr/>
          <a:lstStyle>
            <a:lvl1pPr marL="0" indent="0" algn="ctr">
              <a:buNone/>
              <a:defRPr>
                <a:solidFill>
                  <a:schemeClr val="accent3">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s-Latn-BA" dirty="0"/>
          </a:p>
        </p:txBody>
      </p:sp>
      <p:sp>
        <p:nvSpPr>
          <p:cNvPr id="4" name="Date Placeholder 3"/>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38923451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2747817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s-Latn-B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346980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5061946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9631" y="4406900"/>
            <a:ext cx="7235081" cy="1362075"/>
          </a:xfrm>
        </p:spPr>
        <p:txBody>
          <a:bodyPr anchor="t"/>
          <a:lstStyle>
            <a:lvl1pPr algn="l">
              <a:defRPr sz="4000" b="1" cap="all">
                <a:solidFill>
                  <a:schemeClr val="accent3">
                    <a:lumMod val="75000"/>
                  </a:schemeClr>
                </a:solidFill>
              </a:defRPr>
            </a:lvl1pPr>
          </a:lstStyle>
          <a:p>
            <a:r>
              <a:rPr lang="en-US" smtClean="0"/>
              <a:t>Click to edit Master title style</a:t>
            </a:r>
            <a:endParaRPr lang="bs-Latn-BA" dirty="0"/>
          </a:p>
        </p:txBody>
      </p:sp>
      <p:sp>
        <p:nvSpPr>
          <p:cNvPr id="3" name="Text Placeholder 2"/>
          <p:cNvSpPr>
            <a:spLocks noGrp="1"/>
          </p:cNvSpPr>
          <p:nvPr>
            <p:ph type="body" idx="1"/>
          </p:nvPr>
        </p:nvSpPr>
        <p:spPr>
          <a:xfrm>
            <a:off x="1259631" y="2906713"/>
            <a:ext cx="723508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7157924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Date Placeholder 4"/>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44938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s-Latn-B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7" name="Date Placeholder 6"/>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8" name="Footer Placeholder 7"/>
          <p:cNvSpPr>
            <a:spLocks noGrp="1"/>
          </p:cNvSpPr>
          <p:nvPr>
            <p:ph type="ftr" sz="quarter" idx="11"/>
          </p:nvPr>
        </p:nvSpPr>
        <p:spPr/>
        <p:txBody>
          <a:bodyPr/>
          <a:lstStyle/>
          <a:p>
            <a:endParaRPr lang="bs-Latn-BA"/>
          </a:p>
        </p:txBody>
      </p:sp>
      <p:sp>
        <p:nvSpPr>
          <p:cNvPr id="9" name="Slide Number Placeholder 8"/>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7813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Date Placeholder 2"/>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4" name="Footer Placeholder 3"/>
          <p:cNvSpPr>
            <a:spLocks noGrp="1"/>
          </p:cNvSpPr>
          <p:nvPr>
            <p:ph type="ftr" sz="quarter" idx="11"/>
          </p:nvPr>
        </p:nvSpPr>
        <p:spPr/>
        <p:txBody>
          <a:bodyPr/>
          <a:lstStyle/>
          <a:p>
            <a:endParaRPr lang="bs-Latn-BA"/>
          </a:p>
        </p:txBody>
      </p:sp>
      <p:sp>
        <p:nvSpPr>
          <p:cNvPr id="5" name="Slide Number Placeholder 4"/>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182376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3" name="Footer Placeholder 2"/>
          <p:cNvSpPr>
            <a:spLocks noGrp="1"/>
          </p:cNvSpPr>
          <p:nvPr>
            <p:ph type="ftr" sz="quarter" idx="11"/>
          </p:nvPr>
        </p:nvSpPr>
        <p:spPr/>
        <p:txBody>
          <a:bodyPr/>
          <a:lstStyle/>
          <a:p>
            <a:endParaRPr lang="bs-Latn-BA"/>
          </a:p>
        </p:txBody>
      </p:sp>
      <p:sp>
        <p:nvSpPr>
          <p:cNvPr id="4" name="Slide Number Placeholder 3"/>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1279747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s-Latn-B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413251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s-Latn-B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bs-Latn-B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D696B-CF62-404A-9836-D3832B6B01FF}" type="datetimeFigureOut">
              <a:rPr lang="bs-Latn-BA" smtClean="0"/>
              <a:t>7.5.2015</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9392B7BC-76EA-4F17-9658-15F4636BC337}" type="slidenum">
              <a:rPr lang="bs-Latn-BA" smtClean="0"/>
              <a:t>‹#›</a:t>
            </a:fld>
            <a:endParaRPr lang="bs-Latn-BA"/>
          </a:p>
        </p:txBody>
      </p:sp>
    </p:spTree>
    <p:extLst>
      <p:ext uri="{BB962C8B-B14F-4D97-AF65-F5344CB8AC3E}">
        <p14:creationId xmlns:p14="http://schemas.microsoft.com/office/powerpoint/2010/main" val="36564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116632"/>
            <a:ext cx="7416824" cy="936104"/>
          </a:xfrm>
          <a:prstGeom prst="rect">
            <a:avLst/>
          </a:prstGeom>
        </p:spPr>
        <p:txBody>
          <a:bodyPr vert="horz" lIns="91440" tIns="45720" rIns="91440" bIns="45720" rtlCol="0" anchor="ctr">
            <a:normAutofit/>
          </a:bodyPr>
          <a:lstStyle/>
          <a:p>
            <a:r>
              <a:rPr lang="en-US" smtClean="0"/>
              <a:t>Click to edit Master title style</a:t>
            </a:r>
            <a:endParaRPr lang="bs-Latn-BA" dirty="0"/>
          </a:p>
        </p:txBody>
      </p:sp>
      <p:sp>
        <p:nvSpPr>
          <p:cNvPr id="3" name="Text Placeholder 2"/>
          <p:cNvSpPr>
            <a:spLocks noGrp="1"/>
          </p:cNvSpPr>
          <p:nvPr>
            <p:ph type="body" idx="1"/>
          </p:nvPr>
        </p:nvSpPr>
        <p:spPr>
          <a:xfrm>
            <a:off x="1403648" y="1600200"/>
            <a:ext cx="728315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dirty="0"/>
          </a:p>
        </p:txBody>
      </p:sp>
      <p:sp>
        <p:nvSpPr>
          <p:cNvPr id="4" name="Date Placeholder 3"/>
          <p:cNvSpPr>
            <a:spLocks noGrp="1"/>
          </p:cNvSpPr>
          <p:nvPr>
            <p:ph type="dt" sz="half" idx="2"/>
          </p:nvPr>
        </p:nvSpPr>
        <p:spPr>
          <a:xfrm>
            <a:off x="1259632" y="6356350"/>
            <a:ext cx="1331168" cy="365125"/>
          </a:xfrm>
          <a:prstGeom prst="rect">
            <a:avLst/>
          </a:prstGeom>
        </p:spPr>
        <p:txBody>
          <a:bodyPr vert="horz" lIns="91440" tIns="45720" rIns="91440" bIns="45720" rtlCol="0" anchor="ctr"/>
          <a:lstStyle>
            <a:lvl1pPr algn="l">
              <a:defRPr sz="1200">
                <a:solidFill>
                  <a:schemeClr val="accent3">
                    <a:lumMod val="50000"/>
                  </a:schemeClr>
                </a:solidFill>
              </a:defRPr>
            </a:lvl1pPr>
          </a:lstStyle>
          <a:p>
            <a:fld id="{0FAD696B-CF62-404A-9836-D3832B6B01FF}" type="datetimeFigureOut">
              <a:rPr lang="bs-Latn-BA" smtClean="0"/>
              <a:pPr/>
              <a:t>7.5.2015</a:t>
            </a:fld>
            <a:endParaRPr lang="bs-Latn-B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3">
                    <a:lumMod val="50000"/>
                  </a:schemeClr>
                </a:solidFill>
              </a:defRPr>
            </a:lvl1pPr>
          </a:lstStyle>
          <a:p>
            <a:endParaRPr lang="bs-Latn-B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3">
                    <a:lumMod val="50000"/>
                  </a:schemeClr>
                </a:solidFill>
              </a:defRPr>
            </a:lvl1pPr>
          </a:lstStyle>
          <a:p>
            <a:fld id="{9392B7BC-76EA-4F17-9658-15F4636BC337}" type="slidenum">
              <a:rPr lang="bs-Latn-BA" smtClean="0"/>
              <a:pPr/>
              <a:t>‹#›</a:t>
            </a:fld>
            <a:endParaRPr lang="bs-Latn-BA"/>
          </a:p>
        </p:txBody>
      </p:sp>
    </p:spTree>
    <p:extLst>
      <p:ext uri="{BB962C8B-B14F-4D97-AF65-F5344CB8AC3E}">
        <p14:creationId xmlns:p14="http://schemas.microsoft.com/office/powerpoint/2010/main" val="1066141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kern="1200">
          <a:solidFill>
            <a:schemeClr val="bg1"/>
          </a:solidFill>
          <a:latin typeface="Corbe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3">
              <a:lumMod val="50000"/>
            </a:schemeClr>
          </a:solidFill>
          <a:latin typeface="Corbe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3">
              <a:lumMod val="50000"/>
            </a:schemeClr>
          </a:solidFill>
          <a:latin typeface="Corbe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50000"/>
            </a:schemeClr>
          </a:solidFill>
          <a:latin typeface="Corbe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50000"/>
            </a:schemeClr>
          </a:solidFill>
          <a:latin typeface="Corbe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3">
              <a:lumMod val="50000"/>
            </a:schemeClr>
          </a:solidFill>
          <a:latin typeface="Corbe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676400"/>
            <a:ext cx="7848600" cy="2362200"/>
          </a:xfrm>
        </p:spPr>
        <p:txBody>
          <a:bodyPr/>
          <a:lstStyle/>
          <a:p>
            <a:r>
              <a:rPr lang="en-US" dirty="0"/>
              <a:t> </a:t>
            </a:r>
            <a:r>
              <a:rPr lang="en-US" dirty="0" smtClean="0"/>
              <a:t>    Inside </a:t>
            </a:r>
            <a:r>
              <a:rPr lang="en-US" dirty="0"/>
              <a:t>an Amazing Home Made of Shipping Containers</a:t>
            </a:r>
            <a:endParaRPr lang="bs-Latn-BA" dirty="0"/>
          </a:p>
        </p:txBody>
      </p:sp>
      <p:sp>
        <p:nvSpPr>
          <p:cNvPr id="3" name="Subtitle 2"/>
          <p:cNvSpPr>
            <a:spLocks noGrp="1"/>
          </p:cNvSpPr>
          <p:nvPr>
            <p:ph type="subTitle" idx="1"/>
          </p:nvPr>
        </p:nvSpPr>
        <p:spPr>
          <a:xfrm>
            <a:off x="1371600" y="4800600"/>
            <a:ext cx="7160840" cy="838944"/>
          </a:xfrm>
        </p:spPr>
        <p:txBody>
          <a:bodyPr>
            <a:normAutofit fontScale="92500"/>
          </a:bodyPr>
          <a:lstStyle/>
          <a:p>
            <a:r>
              <a:rPr lang="en-US" dirty="0" smtClean="0"/>
              <a:t>Unusual, but practical, large-scale recycling</a:t>
            </a:r>
            <a:endParaRPr lang="bs-Latn-BA" dirty="0"/>
          </a:p>
        </p:txBody>
      </p:sp>
    </p:spTree>
    <p:extLst>
      <p:ext uri="{BB962C8B-B14F-4D97-AF65-F5344CB8AC3E}">
        <p14:creationId xmlns:p14="http://schemas.microsoft.com/office/powerpoint/2010/main" val="3691185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Floor to ceiling windows can be a problem in Texas, where it's been known to get a little hot in the summer. The second-floor balconies are wide and deep enough to allow in natural light without </a:t>
            </a:r>
            <a:r>
              <a:rPr lang="en-US" dirty="0" err="1"/>
              <a:t>greenhousing</a:t>
            </a:r>
            <a:r>
              <a:rPr lang="en-US" dirty="0"/>
              <a:t> the interior with direct sunlight.</a:t>
            </a:r>
          </a:p>
        </p:txBody>
      </p:sp>
    </p:spTree>
    <p:extLst>
      <p:ext uri="{BB962C8B-B14F-4D97-AF65-F5344CB8AC3E}">
        <p14:creationId xmlns:p14="http://schemas.microsoft.com/office/powerpoint/2010/main" val="2183902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0509" y="1219201"/>
            <a:ext cx="8019737" cy="561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62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"There are seven 40-foot containers and seven 20-foot containers," Mooney says. "They're all 'high cube' containers, 9-and-a-half feet tall." Getting them, Mooney says, was the hardest part of the project. He struck out with the local firms he approached; they were reluctant to sell him new containers that weren't "beat to hell" after years of duty on freighters and trains.</a:t>
            </a:r>
          </a:p>
        </p:txBody>
      </p:sp>
    </p:spTree>
    <p:extLst>
      <p:ext uri="{BB962C8B-B14F-4D97-AF65-F5344CB8AC3E}">
        <p14:creationId xmlns:p14="http://schemas.microsoft.com/office/powerpoint/2010/main" val="4179697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448485"/>
            <a:ext cx="8148403" cy="540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2574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Mooney had better luck with "one trip" shipping containers, where he bought brand new containers from a manufacturer in China. That manufacturer connected with a third party to haul a load of U.S.-bound products. Once the containers arrived in the U.S. and the products off-loaded, they were then trucked to Mooney.</a:t>
            </a:r>
          </a:p>
        </p:txBody>
      </p:sp>
    </p:spTree>
    <p:extLst>
      <p:ext uri="{BB962C8B-B14F-4D97-AF65-F5344CB8AC3E}">
        <p14:creationId xmlns:p14="http://schemas.microsoft.com/office/powerpoint/2010/main" val="2071296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1" y="1394579"/>
            <a:ext cx="8229600" cy="546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732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While waiting for the containers, contractors from Texas-based firm Herman Darden ("They did a fantastic job, says Mooney") built the frame: wood with steel beams and a concrete floor.</a:t>
            </a:r>
          </a:p>
        </p:txBody>
      </p:sp>
    </p:spTree>
    <p:extLst>
      <p:ext uri="{BB962C8B-B14F-4D97-AF65-F5344CB8AC3E}">
        <p14:creationId xmlns:p14="http://schemas.microsoft.com/office/powerpoint/2010/main" val="1400198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375474"/>
            <a:ext cx="8247089" cy="547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306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containers finally arrived. Despite a few nicks and scars from the overseas trip, they were in great condition. "They're beautiful pieces of equipment," he says. A crane helped lift the containers into place.</a:t>
            </a:r>
          </a:p>
        </p:txBody>
      </p:sp>
    </p:spTree>
    <p:extLst>
      <p:ext uri="{BB962C8B-B14F-4D97-AF65-F5344CB8AC3E}">
        <p14:creationId xmlns:p14="http://schemas.microsoft.com/office/powerpoint/2010/main" val="407864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445" y="1143001"/>
            <a:ext cx="860855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025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Slide title</a:t>
            </a:r>
            <a:endParaRPr lang="bs-Latn-BA" dirty="0"/>
          </a:p>
        </p:txBody>
      </p:sp>
      <p:sp>
        <p:nvSpPr>
          <p:cNvPr id="3" name="Content Placeholder 2"/>
          <p:cNvSpPr>
            <a:spLocks noGrp="1"/>
          </p:cNvSpPr>
          <p:nvPr>
            <p:ph idx="1"/>
          </p:nvPr>
        </p:nvSpPr>
        <p:spPr/>
        <p:txBody>
          <a:bodyPr/>
          <a:lstStyle/>
          <a:p>
            <a:r>
              <a:rPr lang="en-US" dirty="0"/>
              <a:t>The first floor of Mooney’s shipping container home is very industrial chic. "The idea is that if you go into the house it's very elemental," says Mooney. Polished cement floors — and accent walls that contrast with the grey — contribute to that "elemental look," as do other touches. "The handrails are made out of steel rebar," Mooney says.</a:t>
            </a:r>
            <a:endParaRPr lang="bs-Latn-BA" dirty="0"/>
          </a:p>
        </p:txBody>
      </p:sp>
    </p:spTree>
    <p:extLst>
      <p:ext uri="{BB962C8B-B14F-4D97-AF65-F5344CB8AC3E}">
        <p14:creationId xmlns:p14="http://schemas.microsoft.com/office/powerpoint/2010/main" val="16434041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One big impediment you might run into while building a shipping container house: local construction laws, which can be a bit fuzzy when it comes to homes of this type. Fortunately, spending 30 years as a commercial architect in Dallas helped Mooney dot all the i's and cross all the t's when it came to local codes and zoning rules. "I was very careful to do it the right way," he says.</a:t>
            </a:r>
          </a:p>
        </p:txBody>
      </p:sp>
    </p:spTree>
    <p:extLst>
      <p:ext uri="{BB962C8B-B14F-4D97-AF65-F5344CB8AC3E}">
        <p14:creationId xmlns:p14="http://schemas.microsoft.com/office/powerpoint/2010/main" val="2434092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1" y="1293405"/>
            <a:ext cx="8382000" cy="5564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623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While some praise shipping container homes for being inexpensive, Mooney wouldn't exactly call his a bargain. "We got a little bit of a price break," he admits. However, "we took the money that we saved and put it into maple floors and some nicer appointments."</a:t>
            </a:r>
          </a:p>
        </p:txBody>
      </p:sp>
    </p:spTree>
    <p:extLst>
      <p:ext uri="{BB962C8B-B14F-4D97-AF65-F5344CB8AC3E}">
        <p14:creationId xmlns:p14="http://schemas.microsoft.com/office/powerpoint/2010/main" val="36293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9409" y="1447801"/>
            <a:ext cx="809833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7425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Another of those "nicer appointments": a 1,400-square-foot roof deck with views of Dallas. There's also a 40-foot swimming pool. "This is clearly kind of a cut above the shipping container houses you'll see out in the wild, so to speak," Mooney says.</a:t>
            </a:r>
          </a:p>
        </p:txBody>
      </p:sp>
    </p:spTree>
    <p:extLst>
      <p:ext uri="{BB962C8B-B14F-4D97-AF65-F5344CB8AC3E}">
        <p14:creationId xmlns:p14="http://schemas.microsoft.com/office/powerpoint/2010/main" val="64887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1" y="1450394"/>
            <a:ext cx="8077200" cy="538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83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Mooney says a visitor once asked him, "Why don't you write a book called 'Shipping Container Houses for Dummies?'" Mooney's response: "Because 'dummies' shouldn't build shipping container houses." He says unless you’re a highly experienced commercial architect like he is, the potential construction and legal pitfalls of such a project are too great for first-timers and do-it-yourselfers to take on. "It's more sophisticated than you think," he says.</a:t>
            </a:r>
          </a:p>
        </p:txBody>
      </p:sp>
    </p:spTree>
    <p:extLst>
      <p:ext uri="{BB962C8B-B14F-4D97-AF65-F5344CB8AC3E}">
        <p14:creationId xmlns:p14="http://schemas.microsoft.com/office/powerpoint/2010/main" val="1841846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485"/>
            <a:ext cx="4591028" cy="688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4186964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Now that he and his wife are moving in, Mooney has no regrets — even though the whole project took 22 months. "It was way too long," Mooney says about the time frame, "but I was enjoying the process too much."</a:t>
            </a:r>
          </a:p>
        </p:txBody>
      </p:sp>
    </p:spTree>
    <p:extLst>
      <p:ext uri="{BB962C8B-B14F-4D97-AF65-F5344CB8AC3E}">
        <p14:creationId xmlns:p14="http://schemas.microsoft.com/office/powerpoint/2010/main" val="3289583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1" y="1353895"/>
            <a:ext cx="8162144" cy="550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88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80" y="1752599"/>
            <a:ext cx="9176479" cy="4089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003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don’t have to be this big or expensive</a:t>
            </a:r>
            <a:endParaRPr lang="en-US" dirty="0"/>
          </a:p>
        </p:txBody>
      </p:sp>
      <p:sp>
        <p:nvSpPr>
          <p:cNvPr id="3" name="Text Placeholder 2"/>
          <p:cNvSpPr>
            <a:spLocks noGrp="1"/>
          </p:cNvSpPr>
          <p:nvPr>
            <p:ph type="body"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997"/>
            <a:ext cx="7543800" cy="435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943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303351"/>
            <a:ext cx="9220200" cy="657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6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754" y="19987"/>
            <a:ext cx="87692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7138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business</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439313"/>
            <a:ext cx="8148403" cy="541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813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Apartment House</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311347"/>
            <a:ext cx="8458200" cy="553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422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8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rgbClr val="FF0000"/>
                </a:solidFill>
              </a:rPr>
              <a:t>Simplicity </a:t>
            </a:r>
            <a:endParaRPr lang="en-US" dirty="0">
              <a:solidFill>
                <a:srgbClr val="FF0000"/>
              </a:solidFill>
            </a:endParaRPr>
          </a:p>
        </p:txBody>
      </p:sp>
    </p:spTree>
    <p:extLst>
      <p:ext uri="{BB962C8B-B14F-4D97-AF65-F5344CB8AC3E}">
        <p14:creationId xmlns:p14="http://schemas.microsoft.com/office/powerpoint/2010/main" val="1118569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4053"/>
            <a:ext cx="9162738" cy="687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731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
            <a:ext cx="57838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588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Store</a:t>
            </a:r>
            <a:endParaRPr lang="en-US"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026825"/>
            <a:ext cx="8168390" cy="586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7874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868932"/>
            <a:ext cx="9296400" cy="498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3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Mooney made sure to include little tributes to the childhood memories that inspired him to build his home. Look closely at the center of the photo. "There are iron frames that we built for the kitchens that have big rivets on them," says Mooney. The rivets are an homage to the rivets on the submarine in Jules Verne's classic, "20,000 Leagues Under the Sea."</a:t>
            </a:r>
          </a:p>
        </p:txBody>
      </p:sp>
    </p:spTree>
    <p:extLst>
      <p:ext uri="{BB962C8B-B14F-4D97-AF65-F5344CB8AC3E}">
        <p14:creationId xmlns:p14="http://schemas.microsoft.com/office/powerpoint/2010/main" val="1624759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Offices</a:t>
            </a:r>
            <a:endParaRPr lang="en-US"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72241"/>
            <a:ext cx="9287656" cy="519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5901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Starbucks</a:t>
            </a:r>
            <a:endParaRPr lang="en-US"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432381"/>
            <a:ext cx="8143407" cy="542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56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311656"/>
            <a:ext cx="8077200" cy="554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911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219201"/>
            <a:ext cx="84582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745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82094"/>
            <a:ext cx="9144000" cy="578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463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984191"/>
            <a:ext cx="9220200" cy="587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048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1" y="1366745"/>
            <a:ext cx="8229600" cy="549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6084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9" y="152400"/>
            <a:ext cx="9142751" cy="6571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987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5516"/>
            <a:ext cx="9121515" cy="609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675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1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9807" y="914400"/>
            <a:ext cx="7994194" cy="594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273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1" y="1258932"/>
            <a:ext cx="8305800" cy="559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853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432283"/>
            <a:ext cx="8153400" cy="542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5016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Endless possibilities</a:t>
            </a:r>
            <a:endParaRPr lang="en-US" sz="48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0736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 matter how luxurious the house may appear, Mooney never wants visitors to forget they are in shipping containers. For one, he left the exposed corrugated ceilings intact. "The whole idea was that when you came in I wanted you to be able to see what the house was made out of," he says.</a:t>
            </a:r>
          </a:p>
        </p:txBody>
      </p:sp>
    </p:spTree>
    <p:extLst>
      <p:ext uri="{BB962C8B-B14F-4D97-AF65-F5344CB8AC3E}">
        <p14:creationId xmlns:p14="http://schemas.microsoft.com/office/powerpoint/2010/main" val="403533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1429" y="1600201"/>
            <a:ext cx="7882572"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41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decor and fixtures in the shipping container house reflect Mooney's simple industrial approach. "If I couldn't find it at Home Depot, I didn't want it," he says. "There are no Belgian chandeliers in here or anything like that."</a:t>
            </a:r>
          </a:p>
        </p:txBody>
      </p:sp>
    </p:spTree>
    <p:extLst>
      <p:ext uri="{BB962C8B-B14F-4D97-AF65-F5344CB8AC3E}">
        <p14:creationId xmlns:p14="http://schemas.microsoft.com/office/powerpoint/2010/main" val="1555453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1" y="1261946"/>
            <a:ext cx="8055964" cy="5579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851077"/>
      </p:ext>
    </p:extLst>
  </p:cSld>
  <p:clrMapOvr>
    <a:masterClrMapping/>
  </p:clrMapOvr>
</p:sld>
</file>

<file path=ppt/theme/theme1.xml><?xml version="1.0" encoding="utf-8"?>
<a:theme xmlns:a="http://schemas.openxmlformats.org/drawingml/2006/main" name="Recycling-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Recycling-PowerPoint-Template</Template>
  <TotalTime>65</TotalTime>
  <Words>853</Words>
  <Application>Microsoft Office PowerPoint</Application>
  <PresentationFormat>On-screen Show (4:3)</PresentationFormat>
  <Paragraphs>25</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Recycling-PowerPoint-Template</vt:lpstr>
      <vt:lpstr>     Inside an Amazing Home Made of Shipping Containers</vt:lpstr>
      <vt:lpstr>Slide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don’t have to be this big or expensive</vt:lpstr>
      <vt:lpstr>PowerPoint Presentation</vt:lpstr>
      <vt:lpstr>PowerPoint Presentation</vt:lpstr>
      <vt:lpstr>A business</vt:lpstr>
      <vt:lpstr>Apartment House</vt:lpstr>
      <vt:lpstr>Simplicity </vt:lpstr>
      <vt:lpstr>PowerPoint Presentation</vt:lpstr>
      <vt:lpstr>PowerPoint Presentation</vt:lpstr>
      <vt:lpstr>Retail Store</vt:lpstr>
      <vt:lpstr>PowerPoint Presentation</vt:lpstr>
      <vt:lpstr>Offices</vt:lpstr>
      <vt:lpstr>Starbucks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Endless possibilities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 an Amazing Home Made of Shipping Containers</dc:title>
  <dc:creator>jnaumann</dc:creator>
  <cp:lastModifiedBy>jnaumann</cp:lastModifiedBy>
  <cp:revision>6</cp:revision>
  <dcterms:created xsi:type="dcterms:W3CDTF">2015-05-07T14:50:06Z</dcterms:created>
  <dcterms:modified xsi:type="dcterms:W3CDTF">2015-05-07T15:55:19Z</dcterms:modified>
</cp:coreProperties>
</file>