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74" r:id="rId2"/>
    <p:sldId id="276" r:id="rId3"/>
    <p:sldId id="275" r:id="rId4"/>
    <p:sldId id="314" r:id="rId5"/>
    <p:sldId id="278" r:id="rId6"/>
    <p:sldId id="279" r:id="rId7"/>
    <p:sldId id="298" r:id="rId8"/>
    <p:sldId id="300" r:id="rId9"/>
    <p:sldId id="301" r:id="rId10"/>
    <p:sldId id="290" r:id="rId11"/>
    <p:sldId id="308" r:id="rId12"/>
    <p:sldId id="311" r:id="rId13"/>
    <p:sldId id="313" r:id="rId14"/>
    <p:sldId id="291" r:id="rId15"/>
    <p:sldId id="309" r:id="rId16"/>
    <p:sldId id="310" r:id="rId17"/>
    <p:sldId id="299" r:id="rId18"/>
    <p:sldId id="297" r:id="rId19"/>
    <p:sldId id="302" r:id="rId20"/>
    <p:sldId id="303" r:id="rId21"/>
    <p:sldId id="307" r:id="rId22"/>
    <p:sldId id="312" r:id="rId23"/>
    <p:sldId id="316" r:id="rId24"/>
    <p:sldId id="317" r:id="rId25"/>
    <p:sldId id="304" r:id="rId26"/>
    <p:sldId id="305" r:id="rId27"/>
    <p:sldId id="319" r:id="rId28"/>
    <p:sldId id="306" r:id="rId29"/>
    <p:sldId id="318" r:id="rId30"/>
    <p:sldId id="315" r:id="rId31"/>
    <p:sldId id="277" r:id="rId32"/>
    <p:sldId id="280" r:id="rId33"/>
    <p:sldId id="281" r:id="rId34"/>
    <p:sldId id="287" r:id="rId35"/>
    <p:sldId id="282" r:id="rId36"/>
    <p:sldId id="283" r:id="rId37"/>
    <p:sldId id="284" r:id="rId38"/>
    <p:sldId id="285" r:id="rId39"/>
    <p:sldId id="286" r:id="rId40"/>
    <p:sldId id="288" r:id="rId41"/>
    <p:sldId id="289" r:id="rId42"/>
    <p:sldId id="292" r:id="rId43"/>
    <p:sldId id="293" r:id="rId44"/>
    <p:sldId id="294" r:id="rId45"/>
    <p:sldId id="295" r:id="rId46"/>
    <p:sldId id="296" r:id="rId47"/>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723" autoAdjust="0"/>
  </p:normalViewPr>
  <p:slideViewPr>
    <p:cSldViewPr>
      <p:cViewPr varScale="1">
        <p:scale>
          <a:sx n="68" d="100"/>
          <a:sy n="68" d="100"/>
        </p:scale>
        <p:origin x="-49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2701925" y="2130425"/>
            <a:ext cx="4800600" cy="1470025"/>
          </a:xfrm>
        </p:spPr>
        <p:txBody>
          <a:bodyPr anchor="ct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lvl1pPr>
          </a:lstStyle>
          <a:p>
            <a:endParaRPr lang="en-US" altLang="zh-CN"/>
          </a:p>
        </p:txBody>
      </p:sp>
      <p:sp>
        <p:nvSpPr>
          <p:cNvPr id="6" name="Rectangle 6"/>
          <p:cNvSpPr>
            <a:spLocks noGrp="1" noChangeArrowheads="1"/>
          </p:cNvSpPr>
          <p:nvPr>
            <p:ph type="sldNum" sz="quarter" idx="12"/>
          </p:nvPr>
        </p:nvSpPr>
        <p:spPr/>
        <p:txBody>
          <a:bodyPr/>
          <a:lstStyle>
            <a:lvl1pPr>
              <a:defRPr/>
            </a:lvl1pPr>
          </a:lstStyle>
          <a:p>
            <a:fld id="{A27C0D8C-7F5A-4866-BC30-60F1F4FB13A7}" type="slidenum">
              <a:rPr lang="en-US" altLang="zh-CN"/>
              <a:pPr/>
              <a:t>‹#›</a:t>
            </a:fld>
            <a:endParaRPr lang="en-US" altLang="zh-CN"/>
          </a:p>
        </p:txBody>
      </p:sp>
    </p:spTree>
    <p:extLst>
      <p:ext uri="{BB962C8B-B14F-4D97-AF65-F5344CB8AC3E}">
        <p14:creationId xmlns:p14="http://schemas.microsoft.com/office/powerpoint/2010/main" val="154516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C47712D-6AE6-4B18-9687-EA813E4BFD9D}" type="slidenum">
              <a:rPr lang="en-US" altLang="zh-CN"/>
              <a:pPr/>
              <a:t>‹#›</a:t>
            </a:fld>
            <a:endParaRPr lang="en-US" altLang="zh-CN"/>
          </a:p>
        </p:txBody>
      </p:sp>
    </p:spTree>
    <p:extLst>
      <p:ext uri="{BB962C8B-B14F-4D97-AF65-F5344CB8AC3E}">
        <p14:creationId xmlns:p14="http://schemas.microsoft.com/office/powerpoint/2010/main" val="244845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439025" y="274638"/>
            <a:ext cx="158115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693988" y="274638"/>
            <a:ext cx="4592637"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1572199-151E-49B8-95B1-E6F40FBC3433}" type="slidenum">
              <a:rPr lang="en-US" altLang="zh-CN"/>
              <a:pPr/>
              <a:t>‹#›</a:t>
            </a:fld>
            <a:endParaRPr lang="en-US" altLang="zh-CN"/>
          </a:p>
        </p:txBody>
      </p:sp>
    </p:spTree>
    <p:extLst>
      <p:ext uri="{BB962C8B-B14F-4D97-AF65-F5344CB8AC3E}">
        <p14:creationId xmlns:p14="http://schemas.microsoft.com/office/powerpoint/2010/main" val="1036489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2703513" y="274638"/>
            <a:ext cx="6316662"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2693988" y="1600200"/>
            <a:ext cx="6326187"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C58A93C-A8FD-4FA1-BD57-06705A5F11E1}" type="slidenum">
              <a:rPr lang="en-US" altLang="zh-CN"/>
              <a:pPr/>
              <a:t>‹#›</a:t>
            </a:fld>
            <a:endParaRPr lang="en-US" altLang="zh-CN"/>
          </a:p>
        </p:txBody>
      </p:sp>
    </p:spTree>
    <p:extLst>
      <p:ext uri="{BB962C8B-B14F-4D97-AF65-F5344CB8AC3E}">
        <p14:creationId xmlns:p14="http://schemas.microsoft.com/office/powerpoint/2010/main" val="287234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ACEBD93-B940-4610-8937-C7BA7EBBDE34}" type="slidenum">
              <a:rPr lang="en-US" altLang="zh-CN"/>
              <a:pPr/>
              <a:t>‹#›</a:t>
            </a:fld>
            <a:endParaRPr lang="en-US" altLang="zh-CN"/>
          </a:p>
        </p:txBody>
      </p:sp>
    </p:spTree>
    <p:extLst>
      <p:ext uri="{BB962C8B-B14F-4D97-AF65-F5344CB8AC3E}">
        <p14:creationId xmlns:p14="http://schemas.microsoft.com/office/powerpoint/2010/main" val="303703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12481F1-16DE-4981-94A2-720DC5EB7285}" type="slidenum">
              <a:rPr lang="en-US" altLang="zh-CN"/>
              <a:pPr/>
              <a:t>‹#›</a:t>
            </a:fld>
            <a:endParaRPr lang="en-US" altLang="zh-CN"/>
          </a:p>
        </p:txBody>
      </p:sp>
    </p:spTree>
    <p:extLst>
      <p:ext uri="{BB962C8B-B14F-4D97-AF65-F5344CB8AC3E}">
        <p14:creationId xmlns:p14="http://schemas.microsoft.com/office/powerpoint/2010/main" val="47610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57F752F-84BF-448A-A353-3D202D58DF2A}" type="slidenum">
              <a:rPr lang="en-US" altLang="zh-CN"/>
              <a:pPr/>
              <a:t>‹#›</a:t>
            </a:fld>
            <a:endParaRPr lang="en-US" altLang="zh-CN"/>
          </a:p>
        </p:txBody>
      </p:sp>
    </p:spTree>
    <p:extLst>
      <p:ext uri="{BB962C8B-B14F-4D97-AF65-F5344CB8AC3E}">
        <p14:creationId xmlns:p14="http://schemas.microsoft.com/office/powerpoint/2010/main" val="383130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0DD570F6-2220-4BE0-9116-DDDC6B547CC3}" type="slidenum">
              <a:rPr lang="en-US" altLang="zh-CN"/>
              <a:pPr/>
              <a:t>‹#›</a:t>
            </a:fld>
            <a:endParaRPr lang="en-US" altLang="zh-CN"/>
          </a:p>
        </p:txBody>
      </p:sp>
    </p:spTree>
    <p:extLst>
      <p:ext uri="{BB962C8B-B14F-4D97-AF65-F5344CB8AC3E}">
        <p14:creationId xmlns:p14="http://schemas.microsoft.com/office/powerpoint/2010/main" val="184175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1A846CB-57BB-49AA-A08E-BCE8A74C86D5}" type="slidenum">
              <a:rPr lang="en-US" altLang="zh-CN"/>
              <a:pPr/>
              <a:t>‹#›</a:t>
            </a:fld>
            <a:endParaRPr lang="en-US" altLang="zh-CN"/>
          </a:p>
        </p:txBody>
      </p:sp>
    </p:spTree>
    <p:extLst>
      <p:ext uri="{BB962C8B-B14F-4D97-AF65-F5344CB8AC3E}">
        <p14:creationId xmlns:p14="http://schemas.microsoft.com/office/powerpoint/2010/main" val="359595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10C8CBB2-0B07-4C99-ACD7-3CF47DC5078D}" type="slidenum">
              <a:rPr lang="en-US" altLang="zh-CN"/>
              <a:pPr/>
              <a:t>‹#›</a:t>
            </a:fld>
            <a:endParaRPr lang="en-US" altLang="zh-CN"/>
          </a:p>
        </p:txBody>
      </p:sp>
    </p:spTree>
    <p:extLst>
      <p:ext uri="{BB962C8B-B14F-4D97-AF65-F5344CB8AC3E}">
        <p14:creationId xmlns:p14="http://schemas.microsoft.com/office/powerpoint/2010/main" val="114593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E5D0A7C-B223-4765-A7C2-1524C37B276C}" type="slidenum">
              <a:rPr lang="en-US" altLang="zh-CN"/>
              <a:pPr/>
              <a:t>‹#›</a:t>
            </a:fld>
            <a:endParaRPr lang="en-US" altLang="zh-CN"/>
          </a:p>
        </p:txBody>
      </p:sp>
    </p:spTree>
    <p:extLst>
      <p:ext uri="{BB962C8B-B14F-4D97-AF65-F5344CB8AC3E}">
        <p14:creationId xmlns:p14="http://schemas.microsoft.com/office/powerpoint/2010/main" val="142285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DCAD2B5-50A0-468D-949A-C0E32E274311}" type="slidenum">
              <a:rPr lang="en-US" altLang="zh-CN"/>
              <a:pPr/>
              <a:t>‹#›</a:t>
            </a:fld>
            <a:endParaRPr lang="en-US" altLang="zh-CN"/>
          </a:p>
        </p:txBody>
      </p:sp>
    </p:spTree>
    <p:extLst>
      <p:ext uri="{BB962C8B-B14F-4D97-AF65-F5344CB8AC3E}">
        <p14:creationId xmlns:p14="http://schemas.microsoft.com/office/powerpoint/2010/main" val="340001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51ppt.com.cn/" TargetMode="Externa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4"/>
            </p:custDataLst>
          </p:nvPr>
        </p:nvSpPr>
        <p:spPr bwMode="auto">
          <a:xfrm>
            <a:off x="2703513" y="274638"/>
            <a:ext cx="6316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custDataLst>
              <p:tags r:id="rId15"/>
            </p:custDataLst>
          </p:nvPr>
        </p:nvSpPr>
        <p:spPr bwMode="auto">
          <a:xfrm>
            <a:off x="2693988" y="1600200"/>
            <a:ext cx="6326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charset="-122"/>
              </a:defRPr>
            </a:lvl1pPr>
          </a:lstStyle>
          <a:p>
            <a:endParaRPr lang="en-US" altLang="zh-CN"/>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endParaRPr lang="en-US" altLang="zh-CN"/>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fld id="{1E1C7529-CBBC-4F2D-9F27-4A9369FDD7B2}" type="slidenum">
              <a:rPr lang="en-US" altLang="zh-CN"/>
              <a:pPr/>
              <a:t>‹#›</a:t>
            </a:fld>
            <a:endParaRPr lang="en-US" altLang="zh-CN"/>
          </a:p>
        </p:txBody>
      </p:sp>
      <p:sp>
        <p:nvSpPr>
          <p:cNvPr id="7" name="矩形 6"/>
          <p:cNvSpPr/>
          <p:nvPr userDrawn="1"/>
        </p:nvSpPr>
        <p:spPr>
          <a:xfrm>
            <a:off x="6215074" y="5500702"/>
            <a:ext cx="2621230"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pPr>
              <a:defRPr/>
            </a:pP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7"/>
              </a:rPr>
              <a:t>无忧</a:t>
            </a:r>
            <a:r>
              <a:rPr lang="en-US" altLang="zh-CN"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7"/>
              </a:rPr>
              <a:t>PPT</a:t>
            </a: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7"/>
              </a:rPr>
              <a:t>整理发布</a:t>
            </a:r>
            <a:endParaRPr lang="zh-CN" altLang="en-US" dirty="0"/>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buClr>
          <a:srgbClr val="000000"/>
        </a:buClr>
        <a:buSzPct val="100000"/>
        <a:defRPr sz="3200">
          <a:solidFill>
            <a:srgbClr val="000000"/>
          </a:solidFill>
          <a:latin typeface="+mj-lt"/>
          <a:ea typeface="+mj-ea"/>
          <a:cs typeface="+mj-cs"/>
        </a:defRPr>
      </a:lvl1pPr>
      <a:lvl2pPr algn="l" rtl="0" eaLnBrk="0" fontAlgn="base" hangingPunct="0">
        <a:spcBef>
          <a:spcPct val="0"/>
        </a:spcBef>
        <a:spcAft>
          <a:spcPct val="0"/>
        </a:spcAft>
        <a:buClr>
          <a:srgbClr val="000000"/>
        </a:buClr>
        <a:buSzPct val="100000"/>
        <a:defRPr sz="3200">
          <a:solidFill>
            <a:srgbClr val="000000"/>
          </a:solidFill>
          <a:latin typeface="Arial" charset="0"/>
          <a:cs typeface="Arial" charset="0"/>
        </a:defRPr>
      </a:lvl2pPr>
      <a:lvl3pPr algn="l" rtl="0" eaLnBrk="0" fontAlgn="base" hangingPunct="0">
        <a:spcBef>
          <a:spcPct val="0"/>
        </a:spcBef>
        <a:spcAft>
          <a:spcPct val="0"/>
        </a:spcAft>
        <a:buClr>
          <a:srgbClr val="000000"/>
        </a:buClr>
        <a:buSzPct val="100000"/>
        <a:defRPr sz="3200">
          <a:solidFill>
            <a:srgbClr val="000000"/>
          </a:solidFill>
          <a:latin typeface="Arial" charset="0"/>
          <a:cs typeface="Arial" charset="0"/>
        </a:defRPr>
      </a:lvl3pPr>
      <a:lvl4pPr algn="l" rtl="0" eaLnBrk="0" fontAlgn="base" hangingPunct="0">
        <a:spcBef>
          <a:spcPct val="0"/>
        </a:spcBef>
        <a:spcAft>
          <a:spcPct val="0"/>
        </a:spcAft>
        <a:buClr>
          <a:srgbClr val="000000"/>
        </a:buClr>
        <a:buSzPct val="100000"/>
        <a:defRPr sz="3200">
          <a:solidFill>
            <a:srgbClr val="000000"/>
          </a:solidFill>
          <a:latin typeface="Arial" charset="0"/>
          <a:cs typeface="Arial" charset="0"/>
        </a:defRPr>
      </a:lvl4pPr>
      <a:lvl5pPr algn="l" rtl="0" eaLnBrk="0" fontAlgn="base" hangingPunct="0">
        <a:spcBef>
          <a:spcPct val="0"/>
        </a:spcBef>
        <a:spcAft>
          <a:spcPct val="0"/>
        </a:spcAft>
        <a:buClr>
          <a:srgbClr val="000000"/>
        </a:buClr>
        <a:buSzPct val="100000"/>
        <a:defRPr sz="3200">
          <a:solidFill>
            <a:srgbClr val="000000"/>
          </a:solidFill>
          <a:latin typeface="Arial" charset="0"/>
          <a:cs typeface="Arial" charset="0"/>
        </a:defRPr>
      </a:lvl5pPr>
      <a:lvl6pPr marL="457200" algn="l" rtl="0" fontAlgn="base">
        <a:spcBef>
          <a:spcPct val="0"/>
        </a:spcBef>
        <a:spcAft>
          <a:spcPct val="0"/>
        </a:spcAft>
        <a:buClr>
          <a:srgbClr val="000000"/>
        </a:buClr>
        <a:buSzPct val="100000"/>
        <a:defRPr sz="3200">
          <a:solidFill>
            <a:srgbClr val="000000"/>
          </a:solidFill>
          <a:latin typeface="Arial" charset="0"/>
          <a:cs typeface="Arial" charset="0"/>
        </a:defRPr>
      </a:lvl6pPr>
      <a:lvl7pPr marL="914400" algn="l" rtl="0" fontAlgn="base">
        <a:spcBef>
          <a:spcPct val="0"/>
        </a:spcBef>
        <a:spcAft>
          <a:spcPct val="0"/>
        </a:spcAft>
        <a:buClr>
          <a:srgbClr val="000000"/>
        </a:buClr>
        <a:buSzPct val="100000"/>
        <a:defRPr sz="3200">
          <a:solidFill>
            <a:srgbClr val="000000"/>
          </a:solidFill>
          <a:latin typeface="Arial" charset="0"/>
          <a:cs typeface="Arial" charset="0"/>
        </a:defRPr>
      </a:lvl7pPr>
      <a:lvl8pPr marL="1371600" algn="l" rtl="0" fontAlgn="base">
        <a:spcBef>
          <a:spcPct val="0"/>
        </a:spcBef>
        <a:spcAft>
          <a:spcPct val="0"/>
        </a:spcAft>
        <a:buClr>
          <a:srgbClr val="000000"/>
        </a:buClr>
        <a:buSzPct val="100000"/>
        <a:defRPr sz="3200">
          <a:solidFill>
            <a:srgbClr val="000000"/>
          </a:solidFill>
          <a:latin typeface="Arial" charset="0"/>
          <a:cs typeface="Arial" charset="0"/>
        </a:defRPr>
      </a:lvl8pPr>
      <a:lvl9pPr marL="1828800" algn="l" rtl="0" fontAlgn="base">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100000"/>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rgbClr val="000000"/>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rgbClr val="000000"/>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rgbClr val="000000"/>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rgbClr val="000000"/>
          </a:solidFill>
          <a:latin typeface="+mn-lt"/>
          <a:cs typeface="+mn-cs"/>
        </a:defRPr>
      </a:lvl5pPr>
      <a:lvl6pPr marL="2514600" indent="-228600" algn="l" rtl="0" fontAlgn="base">
        <a:spcBef>
          <a:spcPct val="20000"/>
        </a:spcBef>
        <a:spcAft>
          <a:spcPct val="0"/>
        </a:spcAft>
        <a:buClr>
          <a:schemeClr val="tx1"/>
        </a:buClr>
        <a:buSzPct val="100000"/>
        <a:buChar char="»"/>
        <a:defRPr sz="2000">
          <a:solidFill>
            <a:srgbClr val="000000"/>
          </a:solidFill>
          <a:latin typeface="+mn-lt"/>
          <a:cs typeface="+mn-cs"/>
        </a:defRPr>
      </a:lvl6pPr>
      <a:lvl7pPr marL="2971800" indent="-228600" algn="l" rtl="0" fontAlgn="base">
        <a:spcBef>
          <a:spcPct val="20000"/>
        </a:spcBef>
        <a:spcAft>
          <a:spcPct val="0"/>
        </a:spcAft>
        <a:buClr>
          <a:schemeClr val="tx1"/>
        </a:buClr>
        <a:buSzPct val="100000"/>
        <a:buChar char="»"/>
        <a:defRPr sz="2000">
          <a:solidFill>
            <a:srgbClr val="000000"/>
          </a:solidFill>
          <a:latin typeface="+mn-lt"/>
          <a:cs typeface="+mn-cs"/>
        </a:defRPr>
      </a:lvl7pPr>
      <a:lvl8pPr marL="3429000" indent="-228600" algn="l" rtl="0" fontAlgn="base">
        <a:spcBef>
          <a:spcPct val="20000"/>
        </a:spcBef>
        <a:spcAft>
          <a:spcPct val="0"/>
        </a:spcAft>
        <a:buClr>
          <a:schemeClr val="tx1"/>
        </a:buClr>
        <a:buSzPct val="100000"/>
        <a:buChar char="»"/>
        <a:defRPr sz="2000">
          <a:solidFill>
            <a:srgbClr val="000000"/>
          </a:solidFill>
          <a:latin typeface="+mn-lt"/>
          <a:cs typeface="+mn-cs"/>
        </a:defRPr>
      </a:lvl8pPr>
      <a:lvl9pPr marL="3886200" indent="-228600" algn="l" rtl="0" fontAlgn="base">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2701925" y="2286000"/>
            <a:ext cx="4800600" cy="1143000"/>
          </a:xfrm>
        </p:spPr>
        <p:txBody>
          <a:bodyPr/>
          <a:lstStyle/>
          <a:p>
            <a:pPr eaLnBrk="1" hangingPunct="1"/>
            <a:r>
              <a:rPr lang="en-US" altLang="zh-CN" sz="4000" b="1" dirty="0" smtClean="0">
                <a:ea typeface="宋体" charset="-122"/>
              </a:rPr>
              <a:t>Animals in Conflict</a:t>
            </a:r>
            <a:endParaRPr lang="en-GB" altLang="zh-CN" sz="4000" b="1" dirty="0" smtClean="0">
              <a:ea typeface="宋体" charset="-122"/>
            </a:endParaRPr>
          </a:p>
        </p:txBody>
      </p:sp>
      <p:sp>
        <p:nvSpPr>
          <p:cNvPr id="4099" name="Rectangle 9"/>
          <p:cNvSpPr>
            <a:spLocks noGrp="1" noChangeArrowheads="1"/>
          </p:cNvSpPr>
          <p:nvPr>
            <p:ph type="subTitle" idx="1"/>
          </p:nvPr>
        </p:nvSpPr>
        <p:spPr/>
        <p:txBody>
          <a:bodyPr/>
          <a:lstStyle/>
          <a:p>
            <a:pPr eaLnBrk="1" hangingPunct="1"/>
            <a:r>
              <a:rPr lang="en-US" altLang="zh-CN" b="1" dirty="0" smtClean="0">
                <a:ea typeface="宋体" charset="-122"/>
              </a:rPr>
              <a:t>Natural Selection in Action</a:t>
            </a:r>
            <a:endParaRPr lang="en-GB" altLang="zh-CN" b="1" dirty="0" smtClean="0">
              <a:ea typeface="宋体"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9226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299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631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
            <a:ext cx="9144000" cy="62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418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8532"/>
            <a:ext cx="7924800" cy="53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673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0113"/>
            <a:ext cx="91821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48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48572"/>
            <a:ext cx="6705599" cy="446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929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07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775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33"/>
            <a:ext cx="9144000" cy="637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537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94549"/>
            <a:ext cx="7620000" cy="466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271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9" y="1524000"/>
            <a:ext cx="6019801" cy="4244975"/>
          </a:xfrm>
        </p:spPr>
        <p:txBody>
          <a:bodyPr/>
          <a:lstStyle/>
          <a:p>
            <a:r>
              <a:rPr lang="en-US" dirty="0"/>
              <a:t>Remarkable photographs which capture the vicious battle for survival in the wild </a:t>
            </a:r>
          </a:p>
        </p:txBody>
      </p:sp>
    </p:spTree>
    <p:extLst>
      <p:ext uri="{BB962C8B-B14F-4D97-AF65-F5344CB8AC3E}">
        <p14:creationId xmlns:p14="http://schemas.microsoft.com/office/powerpoint/2010/main" val="1562938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348" y="0"/>
            <a:ext cx="46348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59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2721"/>
            <a:ext cx="9144000" cy="517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75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119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866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 y="381000"/>
            <a:ext cx="9148577" cy="609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591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58102"/>
            <a:ext cx="6248400" cy="41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212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060" y="0"/>
            <a:ext cx="52798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906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5355"/>
            <a:ext cx="9144000" cy="458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606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
            <a:ext cx="9144000" cy="610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331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251"/>
            <a:ext cx="9143999" cy="543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014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5486400"/>
          </a:xfrm>
        </p:spPr>
        <p:txBody>
          <a:bodyPr/>
          <a:lstStyle/>
          <a:p>
            <a:r>
              <a:rPr lang="en-US" sz="2800" dirty="0" smtClean="0"/>
              <a:t>It's fight not flight that keeps them alive. From snarling lionesses in the bush to a great white shark snatching a seal from the air, these amazing pictures show nature at its most dramatic. The wildlife photographers who took them prowled four continents and placed themselves within yards of some of the wilds most lethal creatures to take these spectacular images.</a:t>
            </a:r>
          </a:p>
          <a:p>
            <a:r>
              <a:rPr lang="en-US" sz="2800" dirty="0" smtClean="0">
                <a:effectLst/>
              </a:rPr>
              <a:t>Not all animals involved in conflicts reach in a messy end.  In many cases animals are fighting creatures of the same species for dominance (establishing territory, establishing “breeding rights,” etc. In other situations it is the prey that has the upper hand.</a:t>
            </a:r>
            <a:endParaRPr lang="en-US" sz="2800" dirty="0"/>
          </a:p>
        </p:txBody>
      </p:sp>
    </p:spTree>
    <p:extLst>
      <p:ext uri="{BB962C8B-B14F-4D97-AF65-F5344CB8AC3E}">
        <p14:creationId xmlns:p14="http://schemas.microsoft.com/office/powerpoint/2010/main" val="384311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Dominance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5221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
            <a:ext cx="91821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226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304" y="0"/>
            <a:ext cx="4756896" cy="681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834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745" y="0"/>
            <a:ext cx="62225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883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338"/>
            <a:ext cx="9182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899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745" y="0"/>
            <a:ext cx="62225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143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304" y="0"/>
            <a:ext cx="47893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873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
            <a:ext cx="91821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287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690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334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91821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26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83662" cy="680936"/>
          </a:xfrm>
        </p:spPr>
        <p:txBody>
          <a:bodyPr/>
          <a:lstStyle/>
          <a:p>
            <a:r>
              <a:rPr lang="en-US" dirty="0" smtClean="0"/>
              <a:t>Predation and the Food Chain</a:t>
            </a:r>
            <a:endParaRPr lang="en-US" dirty="0"/>
          </a:p>
        </p:txBody>
      </p:sp>
      <p:sp>
        <p:nvSpPr>
          <p:cNvPr id="3" name="Content Placeholder 2"/>
          <p:cNvSpPr>
            <a:spLocks noGrp="1"/>
          </p:cNvSpPr>
          <p:nvPr>
            <p:ph idx="1"/>
          </p:nvPr>
        </p:nvSpPr>
        <p:spPr/>
        <p:txBody>
          <a:bodyPr/>
          <a:lstStyle/>
          <a:p>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0936"/>
            <a:ext cx="9144000" cy="61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09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821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584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82100"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606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24" b="20979"/>
          <a:stretch/>
        </p:blipFill>
        <p:spPr bwMode="auto">
          <a:xfrm>
            <a:off x="1" y="424182"/>
            <a:ext cx="9144000" cy="605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674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28655"/>
            <a:ext cx="6528874" cy="438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6751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63" y="0"/>
            <a:ext cx="745787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521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55424"/>
            <a:ext cx="6705600" cy="444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89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55043"/>
            <a:ext cx="7145064" cy="473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262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463"/>
            <a:ext cx="9182100"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066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100"/>
            <a:ext cx="91821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700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080"/>
            <a:ext cx="9144000" cy="557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32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689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29"/>
            <a:ext cx="9144000" cy="518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991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heme/theme1.xml><?xml version="1.0" encoding="utf-8"?>
<a:theme xmlns:a="http://schemas.openxmlformats.org/drawingml/2006/main" name="05_slide">
  <a:themeElements>
    <a:clrScheme name="05_slide 1">
      <a:dk1>
        <a:srgbClr val="000000"/>
      </a:dk1>
      <a:lt1>
        <a:srgbClr val="DECBFF"/>
      </a:lt1>
      <a:dk2>
        <a:srgbClr val="000000"/>
      </a:dk2>
      <a:lt2>
        <a:srgbClr val="B2B2B2"/>
      </a:lt2>
      <a:accent1>
        <a:srgbClr val="BBA5DD"/>
      </a:accent1>
      <a:accent2>
        <a:srgbClr val="9D65FF"/>
      </a:accent2>
      <a:accent3>
        <a:srgbClr val="ECE2FF"/>
      </a:accent3>
      <a:accent4>
        <a:srgbClr val="000000"/>
      </a:accent4>
      <a:accent5>
        <a:srgbClr val="DACFEB"/>
      </a:accent5>
      <a:accent6>
        <a:srgbClr val="8E5BE7"/>
      </a:accent6>
      <a:hlink>
        <a:srgbClr val="422C6B"/>
      </a:hlink>
      <a:folHlink>
        <a:srgbClr val="330080"/>
      </a:folHlink>
    </a:clrScheme>
    <a:fontScheme name="05_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5_slide 1">
        <a:dk1>
          <a:srgbClr val="000000"/>
        </a:dk1>
        <a:lt1>
          <a:srgbClr val="DECBFF"/>
        </a:lt1>
        <a:dk2>
          <a:srgbClr val="000000"/>
        </a:dk2>
        <a:lt2>
          <a:srgbClr val="B2B2B2"/>
        </a:lt2>
        <a:accent1>
          <a:srgbClr val="BBA5DD"/>
        </a:accent1>
        <a:accent2>
          <a:srgbClr val="9D65FF"/>
        </a:accent2>
        <a:accent3>
          <a:srgbClr val="ECE2FF"/>
        </a:accent3>
        <a:accent4>
          <a:srgbClr val="000000"/>
        </a:accent4>
        <a:accent5>
          <a:srgbClr val="DACFEB"/>
        </a:accent5>
        <a:accent6>
          <a:srgbClr val="8E5BE7"/>
        </a:accent6>
        <a:hlink>
          <a:srgbClr val="422C6B"/>
        </a:hlink>
        <a:folHlink>
          <a:srgbClr val="330080"/>
        </a:folHlink>
      </a:clrScheme>
      <a:clrMap bg1="lt1" tx1="dk1" bg2="lt2" tx2="dk2" accent1="accent1" accent2="accent2" accent3="accent3" accent4="accent4" accent5="accent5" accent6="accent6" hlink="hlink" folHlink="folHlink"/>
    </a:extraClrScheme>
    <a:extraClrScheme>
      <a:clrScheme name="05_slide 2">
        <a:dk1>
          <a:srgbClr val="000000"/>
        </a:dk1>
        <a:lt1>
          <a:srgbClr val="DECBFF"/>
        </a:lt1>
        <a:dk2>
          <a:srgbClr val="000000"/>
        </a:dk2>
        <a:lt2>
          <a:srgbClr val="B2B2B2"/>
        </a:lt2>
        <a:accent1>
          <a:srgbClr val="E105FF"/>
        </a:accent1>
        <a:accent2>
          <a:srgbClr val="051DFF"/>
        </a:accent2>
        <a:accent3>
          <a:srgbClr val="ECE2FF"/>
        </a:accent3>
        <a:accent4>
          <a:srgbClr val="000000"/>
        </a:accent4>
        <a:accent5>
          <a:srgbClr val="EEAAFF"/>
        </a:accent5>
        <a:accent6>
          <a:srgbClr val="0419E7"/>
        </a:accent6>
        <a:hlink>
          <a:srgbClr val="6F0080"/>
        </a:hlink>
        <a:folHlink>
          <a:srgbClr val="000980"/>
        </a:folHlink>
      </a:clrScheme>
      <a:clrMap bg1="lt1" tx1="dk1" bg2="lt2" tx2="dk2" accent1="accent1" accent2="accent2" accent3="accent3" accent4="accent4" accent5="accent5" accent6="accent6" hlink="hlink" folHlink="folHlink"/>
    </a:extraClrScheme>
    <a:extraClrScheme>
      <a:clrScheme name="05_slide 3">
        <a:dk1>
          <a:srgbClr val="000000"/>
        </a:dk1>
        <a:lt1>
          <a:srgbClr val="DECBFF"/>
        </a:lt1>
        <a:dk2>
          <a:srgbClr val="000000"/>
        </a:dk2>
        <a:lt2>
          <a:srgbClr val="B2B2B2"/>
        </a:lt2>
        <a:accent1>
          <a:srgbClr val="E2FF05"/>
        </a:accent1>
        <a:accent2>
          <a:srgbClr val="FFB905"/>
        </a:accent2>
        <a:accent3>
          <a:srgbClr val="ECE2FF"/>
        </a:accent3>
        <a:accent4>
          <a:srgbClr val="000000"/>
        </a:accent4>
        <a:accent5>
          <a:srgbClr val="EEFFAA"/>
        </a:accent5>
        <a:accent6>
          <a:srgbClr val="E7A704"/>
        </a:accent6>
        <a:hlink>
          <a:srgbClr val="2A0075"/>
        </a:hlink>
        <a:folHlink>
          <a:srgbClr val="755400"/>
        </a:folHlink>
      </a:clrScheme>
      <a:clrMap bg1="lt1" tx1="dk1" bg2="lt2" tx2="dk2" accent1="accent1" accent2="accent2" accent3="accent3" accent4="accent4" accent5="accent5" accent6="accent6" hlink="hlink" folHlink="folHlink"/>
    </a:extraClrScheme>
    <a:extraClrScheme>
      <a:clrScheme name="05_slide 4">
        <a:dk1>
          <a:srgbClr val="000000"/>
        </a:dk1>
        <a:lt1>
          <a:srgbClr val="DECBFF"/>
        </a:lt1>
        <a:dk2>
          <a:srgbClr val="000000"/>
        </a:dk2>
        <a:lt2>
          <a:srgbClr val="B2B2B2"/>
        </a:lt2>
        <a:accent1>
          <a:srgbClr val="05FFF9"/>
        </a:accent1>
        <a:accent2>
          <a:srgbClr val="FF4A05"/>
        </a:accent2>
        <a:accent3>
          <a:srgbClr val="ECE2FF"/>
        </a:accent3>
        <a:accent4>
          <a:srgbClr val="000000"/>
        </a:accent4>
        <a:accent5>
          <a:srgbClr val="AAFFFB"/>
        </a:accent5>
        <a:accent6>
          <a:srgbClr val="E74204"/>
        </a:accent6>
        <a:hlink>
          <a:srgbClr val="6B6700"/>
        </a:hlink>
        <a:folHlink>
          <a:srgbClr val="2E0075"/>
        </a:folHlink>
      </a:clrScheme>
      <a:clrMap bg1="lt1" tx1="dk1" bg2="lt2" tx2="dk2" accent1="accent1" accent2="accent2" accent3="accent3" accent4="accent4" accent5="accent5" accent6="accent6" hlink="hlink" folHlink="folHlink"/>
    </a:extraClrScheme>
    <a:extraClrScheme>
      <a:clrScheme name="05_slide 5">
        <a:dk1>
          <a:srgbClr val="000000"/>
        </a:dk1>
        <a:lt1>
          <a:srgbClr val="FFFFFF"/>
        </a:lt1>
        <a:dk2>
          <a:srgbClr val="000000"/>
        </a:dk2>
        <a:lt2>
          <a:srgbClr val="B2B2B2"/>
        </a:lt2>
        <a:accent1>
          <a:srgbClr val="BBA5DD"/>
        </a:accent1>
        <a:accent2>
          <a:srgbClr val="9D65FF"/>
        </a:accent2>
        <a:accent3>
          <a:srgbClr val="FFFFFF"/>
        </a:accent3>
        <a:accent4>
          <a:srgbClr val="000000"/>
        </a:accent4>
        <a:accent5>
          <a:srgbClr val="DACFEB"/>
        </a:accent5>
        <a:accent6>
          <a:srgbClr val="8E5BE7"/>
        </a:accent6>
        <a:hlink>
          <a:srgbClr val="422C6B"/>
        </a:hlink>
        <a:folHlink>
          <a:srgbClr val="330080"/>
        </a:folHlink>
      </a:clrScheme>
      <a:clrMap bg1="lt1" tx1="dk1" bg2="lt2" tx2="dk2" accent1="accent1" accent2="accent2" accent3="accent3" accent4="accent4" accent5="accent5" accent6="accent6" hlink="hlink" folHlink="folHlink"/>
    </a:extraClrScheme>
    <a:extraClrScheme>
      <a:clrScheme name="05_slide 6">
        <a:dk1>
          <a:srgbClr val="000000"/>
        </a:dk1>
        <a:lt1>
          <a:srgbClr val="FFFFFF"/>
        </a:lt1>
        <a:dk2>
          <a:srgbClr val="000000"/>
        </a:dk2>
        <a:lt2>
          <a:srgbClr val="B2B2B2"/>
        </a:lt2>
        <a:accent1>
          <a:srgbClr val="E105FF"/>
        </a:accent1>
        <a:accent2>
          <a:srgbClr val="051DFF"/>
        </a:accent2>
        <a:accent3>
          <a:srgbClr val="FFFFFF"/>
        </a:accent3>
        <a:accent4>
          <a:srgbClr val="000000"/>
        </a:accent4>
        <a:accent5>
          <a:srgbClr val="EEAAFF"/>
        </a:accent5>
        <a:accent6>
          <a:srgbClr val="0419E7"/>
        </a:accent6>
        <a:hlink>
          <a:srgbClr val="6F0080"/>
        </a:hlink>
        <a:folHlink>
          <a:srgbClr val="000980"/>
        </a:folHlink>
      </a:clrScheme>
      <a:clrMap bg1="lt1" tx1="dk1" bg2="lt2" tx2="dk2" accent1="accent1" accent2="accent2" accent3="accent3" accent4="accent4" accent5="accent5" accent6="accent6" hlink="hlink" folHlink="folHlink"/>
    </a:extraClrScheme>
    <a:extraClrScheme>
      <a:clrScheme name="05_slide 7">
        <a:dk1>
          <a:srgbClr val="000000"/>
        </a:dk1>
        <a:lt1>
          <a:srgbClr val="FFFFFF"/>
        </a:lt1>
        <a:dk2>
          <a:srgbClr val="000000"/>
        </a:dk2>
        <a:lt2>
          <a:srgbClr val="B2B2B2"/>
        </a:lt2>
        <a:accent1>
          <a:srgbClr val="E2FF05"/>
        </a:accent1>
        <a:accent2>
          <a:srgbClr val="FFB905"/>
        </a:accent2>
        <a:accent3>
          <a:srgbClr val="FFFFFF"/>
        </a:accent3>
        <a:accent4>
          <a:srgbClr val="000000"/>
        </a:accent4>
        <a:accent5>
          <a:srgbClr val="EEFFAA"/>
        </a:accent5>
        <a:accent6>
          <a:srgbClr val="E7A704"/>
        </a:accent6>
        <a:hlink>
          <a:srgbClr val="2A0075"/>
        </a:hlink>
        <a:folHlink>
          <a:srgbClr val="755400"/>
        </a:folHlink>
      </a:clrScheme>
      <a:clrMap bg1="lt1" tx1="dk1" bg2="lt2" tx2="dk2" accent1="accent1" accent2="accent2" accent3="accent3" accent4="accent4" accent5="accent5" accent6="accent6" hlink="hlink" folHlink="folHlink"/>
    </a:extraClrScheme>
    <a:extraClrScheme>
      <a:clrScheme name="05_slide 8">
        <a:dk1>
          <a:srgbClr val="000000"/>
        </a:dk1>
        <a:lt1>
          <a:srgbClr val="FFFFFF"/>
        </a:lt1>
        <a:dk2>
          <a:srgbClr val="000000"/>
        </a:dk2>
        <a:lt2>
          <a:srgbClr val="B2B2B2"/>
        </a:lt2>
        <a:accent1>
          <a:srgbClr val="05FFF9"/>
        </a:accent1>
        <a:accent2>
          <a:srgbClr val="FF4A05"/>
        </a:accent2>
        <a:accent3>
          <a:srgbClr val="FFFFFF"/>
        </a:accent3>
        <a:accent4>
          <a:srgbClr val="000000"/>
        </a:accent4>
        <a:accent5>
          <a:srgbClr val="AAFFFB"/>
        </a:accent5>
        <a:accent6>
          <a:srgbClr val="E74204"/>
        </a:accent6>
        <a:hlink>
          <a:srgbClr val="6B6700"/>
        </a:hlink>
        <a:folHlink>
          <a:srgbClr val="2E007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259</TotalTime>
  <Words>102</Words>
  <Application>Microsoft Office PowerPoint</Application>
  <PresentationFormat>On-screen Show (4:3)</PresentationFormat>
  <Paragraphs>7</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宋体</vt:lpstr>
      <vt:lpstr>05_slide</vt:lpstr>
      <vt:lpstr>Animals in Conflict</vt:lpstr>
      <vt:lpstr>Remarkable photographs which capture the vicious battle for survival in the wild </vt:lpstr>
      <vt:lpstr>PowerPoint Presentation</vt:lpstr>
      <vt:lpstr>Predation and the Food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Dominance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HillsOrient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Geetesh Bajaj</dc:creator>
  <cp:lastModifiedBy>Joe</cp:lastModifiedBy>
  <cp:revision>57</cp:revision>
  <dcterms:created xsi:type="dcterms:W3CDTF">2001-08-06T05:40:35Z</dcterms:created>
  <dcterms:modified xsi:type="dcterms:W3CDTF">2011-07-22T17:04:24Z</dcterms:modified>
</cp:coreProperties>
</file>