
<file path=[Content_Types].xml><?xml version="1.0" encoding="utf-8"?>
<Types xmlns="http://schemas.openxmlformats.org/package/2006/content-types">
  <Override PartName="/ppt/slides/slide47.xml" ContentType="application/vnd.openxmlformats-officedocument.presentationml.slide+xml"/>
  <Override PartName="/ppt/slides/slide58.xml" ContentType="application/vnd.openxmlformats-officedocument.presentationml.slide+xml"/>
  <Override PartName="/ppt/slides/slide94.xml" ContentType="application/vnd.openxmlformats-officedocument.presentationml.slide+xml"/>
  <Override PartName="/ppt/slides/slide142.xml" ContentType="application/vnd.openxmlformats-officedocument.presentationml.slide+xml"/>
  <Override PartName="/ppt/slides/slide229.xml" ContentType="application/vnd.openxmlformats-officedocument.presentationml.slide+xml"/>
  <Override PartName="/ppt/slides/slide36.xml" ContentType="application/vnd.openxmlformats-officedocument.presentationml.slide+xml"/>
  <Override PartName="/ppt/slides/slide83.xml" ContentType="application/vnd.openxmlformats-officedocument.presentationml.slide+xml"/>
  <Override PartName="/ppt/slides/slide120.xml" ContentType="application/vnd.openxmlformats-officedocument.presentationml.slide+xml"/>
  <Override PartName="/ppt/slides/slide131.xml" ContentType="application/vnd.openxmlformats-officedocument.presentationml.slide+xml"/>
  <Override PartName="/ppt/slides/slide218.xml" ContentType="application/vnd.openxmlformats-officedocument.presentationml.slide+xml"/>
  <Override PartName="/ppt/slides/slide25.xml" ContentType="application/vnd.openxmlformats-officedocument.presentationml.slide+xml"/>
  <Override PartName="/ppt/slides/slide72.xml" ContentType="application/vnd.openxmlformats-officedocument.presentationml.slide+xml"/>
  <Override PartName="/ppt/slides/slide207.xml" ContentType="application/vnd.openxmlformats-officedocument.presentationml.slide+xml"/>
  <Override PartName="/ppt/slideLayouts/slideLayout2.xml" ContentType="application/vnd.openxmlformats-officedocument.presentationml.slideLayout+xml"/>
  <Default Extension="xml" ContentType="application/xml"/>
  <Override PartName="/ppt/slides/slide14.xml" ContentType="application/vnd.openxmlformats-officedocument.presentationml.slide+xml"/>
  <Override PartName="/ppt/slides/slide50.xml" ContentType="application/vnd.openxmlformats-officedocument.presentationml.slide+xml"/>
  <Override PartName="/ppt/slides/slide61.xml" ContentType="application/vnd.openxmlformats-officedocument.presentationml.slide+xml"/>
  <Override PartName="/ppt/slides/slide232.xml" ContentType="application/vnd.openxmlformats-officedocument.presentationml.slide+xml"/>
  <Override PartName="/ppt/slides/slide169.xml" ContentType="application/vnd.openxmlformats-officedocument.presentationml.slide+xml"/>
  <Override PartName="/ppt/slides/slide221.xml" ContentType="application/vnd.openxmlformats-officedocument.presentationml.slide+xml"/>
  <Override PartName="/ppt/tableStyles.xml" ContentType="application/vnd.openxmlformats-officedocument.presentationml.tableStyles+xml"/>
  <Override PartName="/ppt/slides/slide147.xml" ContentType="application/vnd.openxmlformats-officedocument.presentationml.slide+xml"/>
  <Override PartName="/ppt/slides/slide158.xml" ContentType="application/vnd.openxmlformats-officedocument.presentationml.slide+xml"/>
  <Override PartName="/ppt/slides/slide194.xml" ContentType="application/vnd.openxmlformats-officedocument.presentationml.slide+xml"/>
  <Override PartName="/ppt/slides/slide210.xml" ContentType="application/vnd.openxmlformats-officedocument.presentationml.slide+xml"/>
  <Override PartName="/ppt/slides/slide99.xml" ContentType="application/vnd.openxmlformats-officedocument.presentationml.slide+xml"/>
  <Override PartName="/ppt/slides/slide136.xml" ContentType="application/vnd.openxmlformats-officedocument.presentationml.slide+xml"/>
  <Override PartName="/ppt/slides/slide183.xml" ContentType="application/vnd.openxmlformats-officedocument.presentationml.slide+xml"/>
  <Override PartName="/ppt/slides/slide77.xml" ContentType="application/vnd.openxmlformats-officedocument.presentationml.slide+xml"/>
  <Override PartName="/ppt/slides/slide88.xml" ContentType="application/vnd.openxmlformats-officedocument.presentationml.slide+xml"/>
  <Override PartName="/ppt/slides/slide125.xml" ContentType="application/vnd.openxmlformats-officedocument.presentationml.slide+xml"/>
  <Override PartName="/ppt/slides/slide172.xml" ContentType="application/vnd.openxmlformats-officedocument.presentationml.slide+xml"/>
  <Override PartName="/customXml/itemProps2.xml" ContentType="application/vnd.openxmlformats-officedocument.customXmlProperties+xml"/>
  <Override PartName="/ppt/slides/slide5.xml" ContentType="application/vnd.openxmlformats-officedocument.presentationml.slide+xml"/>
  <Override PartName="/ppt/slides/slide19.xml" ContentType="application/vnd.openxmlformats-officedocument.presentationml.slide+xml"/>
  <Override PartName="/ppt/slides/slide66.xml" ContentType="application/vnd.openxmlformats-officedocument.presentationml.slide+xml"/>
  <Override PartName="/ppt/slides/slide103.xml" ContentType="application/vnd.openxmlformats-officedocument.presentationml.slide+xml"/>
  <Override PartName="/ppt/slides/slide114.xml" ContentType="application/vnd.openxmlformats-officedocument.presentationml.slide+xml"/>
  <Override PartName="/ppt/slides/slide150.xml" ContentType="application/vnd.openxmlformats-officedocument.presentationml.slide+xml"/>
  <Override PartName="/ppt/slides/slide161.xml" ContentType="application/vnd.openxmlformats-officedocument.presentationml.slide+xml"/>
  <Override PartName="/ppt/slideLayouts/slideLayout7.xml" ContentType="application/vnd.openxmlformats-officedocument.presentationml.slideLayout+xml"/>
  <Default Extension="png" ContentType="image/png"/>
  <Override PartName="/ppt/slides/slide55.xml" ContentType="application/vnd.openxmlformats-officedocument.presentationml.slide+xml"/>
  <Override PartName="/ppt/slides/slide237.xml" ContentType="application/vnd.openxmlformats-officedocument.presentationml.slide+xml"/>
  <Override PartName="/ppt/slides/slide33.xml" ContentType="application/vnd.openxmlformats-officedocument.presentationml.slide+xml"/>
  <Override PartName="/ppt/slides/slide44.xml" ContentType="application/vnd.openxmlformats-officedocument.presentationml.slide+xml"/>
  <Override PartName="/ppt/slides/slide80.xml" ContentType="application/vnd.openxmlformats-officedocument.presentationml.slide+xml"/>
  <Override PartName="/ppt/slides/slide91.xml" ContentType="application/vnd.openxmlformats-officedocument.presentationml.slide+xml"/>
  <Override PartName="/ppt/slides/slide215.xml" ContentType="application/vnd.openxmlformats-officedocument.presentationml.slide+xml"/>
  <Override PartName="/ppt/slides/slide226.xml" ContentType="application/vnd.openxmlformats-officedocument.presentationml.slide+xml"/>
  <Override PartName="/ppt/presentation.xml" ContentType="application/vnd.openxmlformats-officedocument.presentationml.presentation.main+xml"/>
  <Override PartName="/ppt/slides/slide22.xml" ContentType="application/vnd.openxmlformats-officedocument.presentationml.slide+xml"/>
  <Override PartName="/ppt/slides/slide199.xml" ContentType="application/vnd.openxmlformats-officedocument.presentationml.slide+xml"/>
  <Override PartName="/ppt/slides/slide204.xml" ContentType="application/vnd.openxmlformats-officedocument.presentationml.slide+xml"/>
  <Override PartName="/docProps/app.xml" ContentType="application/vnd.openxmlformats-officedocument.extended-properties+xml"/>
  <Override PartName="/ppt/slides/slide11.xml" ContentType="application/vnd.openxmlformats-officedocument.presentationml.slide+xml"/>
  <Override PartName="/ppt/slides/slide188.xml" ContentType="application/vnd.openxmlformats-officedocument.presentationml.slide+xml"/>
  <Override PartName="/ppt/slides/slide240.xml" ContentType="application/vnd.openxmlformats-officedocument.presentationml.slide+xml"/>
  <Override PartName="/ppt/slides/slide119.xml" ContentType="application/vnd.openxmlformats-officedocument.presentationml.slide+xml"/>
  <Override PartName="/ppt/slides/slide148.xml" ContentType="application/vnd.openxmlformats-officedocument.presentationml.slide+xml"/>
  <Override PartName="/ppt/slides/slide166.xml" ContentType="application/vnd.openxmlformats-officedocument.presentationml.slide+xml"/>
  <Override PartName="/ppt/slides/slide177.xml" ContentType="application/vnd.openxmlformats-officedocument.presentationml.slide+xml"/>
  <Override PartName="/ppt/slides/slide195.xml" ContentType="application/vnd.openxmlformats-officedocument.presentationml.slide+xml"/>
  <Override PartName="/ppt/slides/slide200.xml" ContentType="application/vnd.openxmlformats-officedocument.presentationml.slide+xml"/>
  <Override PartName="/ppt/slideLayouts/slideLayout10.xml" ContentType="application/vnd.openxmlformats-officedocument.presentationml.slideLayout+xml"/>
  <Override PartName="/ppt/slides/slide89.xml" ContentType="application/vnd.openxmlformats-officedocument.presentationml.slide+xml"/>
  <Override PartName="/ppt/slides/slide108.xml" ContentType="application/vnd.openxmlformats-officedocument.presentationml.slide+xml"/>
  <Override PartName="/ppt/slides/slide126.xml" ContentType="application/vnd.openxmlformats-officedocument.presentationml.slide+xml"/>
  <Override PartName="/ppt/slides/slide137.xml" ContentType="application/vnd.openxmlformats-officedocument.presentationml.slide+xml"/>
  <Override PartName="/ppt/slides/slide155.xml" ContentType="application/vnd.openxmlformats-officedocument.presentationml.slide+xml"/>
  <Override PartName="/ppt/slides/slide173.xml" ContentType="application/vnd.openxmlformats-officedocument.presentationml.slide+xml"/>
  <Override PartName="/ppt/slides/slide184.xml" ContentType="application/vnd.openxmlformats-officedocument.presentationml.slide+xml"/>
  <Override PartName="/ppt/slides/slide49.xml" ContentType="application/vnd.openxmlformats-officedocument.presentationml.slide+xml"/>
  <Override PartName="/ppt/slides/slide78.xml" ContentType="application/vnd.openxmlformats-officedocument.presentationml.slide+xml"/>
  <Override PartName="/ppt/slides/slide96.xml" ContentType="application/vnd.openxmlformats-officedocument.presentationml.slide+xml"/>
  <Override PartName="/ppt/slides/slide115.xml" ContentType="application/vnd.openxmlformats-officedocument.presentationml.slide+xml"/>
  <Override PartName="/ppt/slides/slide144.xml" ContentType="application/vnd.openxmlformats-officedocument.presentationml.slide+xml"/>
  <Override PartName="/ppt/slides/slide162.xml" ContentType="application/vnd.openxmlformats-officedocument.presentationml.slide+xml"/>
  <Override PartName="/ppt/slides/slide191.xml" ContentType="application/vnd.openxmlformats-officedocument.presentationml.slide+xml"/>
  <Override PartName="/docProps/core.xml" ContentType="application/vnd.openxmlformats-package.core-properties+xml"/>
  <Override PartName="/customXml/itemProps3.xml" ContentType="application/vnd.openxmlformats-officedocument.customXmlProperties+xml"/>
  <Override PartName="/ppt/slides/slide6.xml" ContentType="application/vnd.openxmlformats-officedocument.presentationml.slide+xml"/>
  <Override PartName="/ppt/slides/slide38.xml" ContentType="application/vnd.openxmlformats-officedocument.presentationml.slide+xml"/>
  <Override PartName="/ppt/slides/slide56.xml" ContentType="application/vnd.openxmlformats-officedocument.presentationml.slide+xml"/>
  <Override PartName="/ppt/slides/slide67.xml" ContentType="application/vnd.openxmlformats-officedocument.presentationml.slide+xml"/>
  <Override PartName="/ppt/slides/slide85.xml" ContentType="application/vnd.openxmlformats-officedocument.presentationml.slide+xml"/>
  <Override PartName="/ppt/slides/slide104.xml" ContentType="application/vnd.openxmlformats-officedocument.presentationml.slide+xml"/>
  <Override PartName="/ppt/slides/slide122.xml" ContentType="application/vnd.openxmlformats-officedocument.presentationml.slide+xml"/>
  <Override PartName="/ppt/slides/slide133.xml" ContentType="application/vnd.openxmlformats-officedocument.presentationml.slide+xml"/>
  <Override PartName="/ppt/slides/slide151.xml" ContentType="application/vnd.openxmlformats-officedocument.presentationml.slide+xml"/>
  <Override PartName="/ppt/slides/slide180.xml" ContentType="application/vnd.openxmlformats-officedocument.presentationml.slide+xml"/>
  <Override PartName="/ppt/slides/slide238.xml" ContentType="application/vnd.openxmlformats-officedocument.presentationml.slide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27.xml" ContentType="application/vnd.openxmlformats-officedocument.presentationml.slide+xml"/>
  <Override PartName="/ppt/slides/slide45.xml" ContentType="application/vnd.openxmlformats-officedocument.presentationml.slide+xml"/>
  <Override PartName="/ppt/slides/slide74.xml" ContentType="application/vnd.openxmlformats-officedocument.presentationml.slide+xml"/>
  <Override PartName="/ppt/slides/slide92.xml" ContentType="application/vnd.openxmlformats-officedocument.presentationml.slide+xml"/>
  <Override PartName="/ppt/slides/slide111.xml" ContentType="application/vnd.openxmlformats-officedocument.presentationml.slide+xml"/>
  <Override PartName="/ppt/slides/slide140.xml" ContentType="application/vnd.openxmlformats-officedocument.presentationml.slide+xml"/>
  <Override PartName="/ppt/slides/slide209.xml" ContentType="application/vnd.openxmlformats-officedocument.presentationml.slide+xml"/>
  <Override PartName="/ppt/slides/slide227.xml" ContentType="application/vnd.openxmlformats-officedocument.presentationml.slide+xml"/>
  <Override PartName="/ppt/slideLayouts/slideLayout4.xml" ContentType="application/vnd.openxmlformats-officedocument.presentationml.slideLayout+xml"/>
  <Override PartName="/ppt/slides/slide2.xml" ContentType="application/vnd.openxmlformats-officedocument.presentationml.slide+xml"/>
  <Override PartName="/ppt/slides/slide16.xml" ContentType="application/vnd.openxmlformats-officedocument.presentationml.slide+xml"/>
  <Override PartName="/ppt/slides/slide34.xml" ContentType="application/vnd.openxmlformats-officedocument.presentationml.slide+xml"/>
  <Override PartName="/ppt/slides/slide52.xml" ContentType="application/vnd.openxmlformats-officedocument.presentationml.slide+xml"/>
  <Override PartName="/ppt/slides/slide63.xml" ContentType="application/vnd.openxmlformats-officedocument.presentationml.slide+xml"/>
  <Override PartName="/ppt/slides/slide81.xml" ContentType="application/vnd.openxmlformats-officedocument.presentationml.slide+xml"/>
  <Override PartName="/ppt/slides/slide100.xml" ContentType="application/vnd.openxmlformats-officedocument.presentationml.slide+xml"/>
  <Override PartName="/ppt/slides/slide216.xml" ContentType="application/vnd.openxmlformats-officedocument.presentationml.slide+xml"/>
  <Override PartName="/ppt/slides/slide234.xml" ContentType="application/vnd.openxmlformats-officedocument.presentationml.slide+xml"/>
  <Default Extension="rels" ContentType="application/vnd.openxmlformats-package.relationships+xml"/>
  <Override PartName="/ppt/slides/slide23.xml" ContentType="application/vnd.openxmlformats-officedocument.presentationml.slide+xml"/>
  <Override PartName="/ppt/slides/slide41.xml" ContentType="application/vnd.openxmlformats-officedocument.presentationml.slide+xml"/>
  <Override PartName="/ppt/slides/slide70.xml" ContentType="application/vnd.openxmlformats-officedocument.presentationml.slide+xml"/>
  <Override PartName="/ppt/slides/slide189.xml" ContentType="application/vnd.openxmlformats-officedocument.presentationml.slide+xml"/>
  <Override PartName="/ppt/slides/slide205.xml" ContentType="application/vnd.openxmlformats-officedocument.presentationml.slide+xml"/>
  <Override PartName="/ppt/slides/slide223.xml" ContentType="application/vnd.openxmlformats-officedocument.presentationml.slide+xml"/>
  <Override PartName="/ppt/slides/slide12.xml" ContentType="application/vnd.openxmlformats-officedocument.presentationml.slide+xml"/>
  <Override PartName="/ppt/slides/slide30.xml" ContentType="application/vnd.openxmlformats-officedocument.presentationml.slide+xml"/>
  <Override PartName="/ppt/slides/slide149.xml" ContentType="application/vnd.openxmlformats-officedocument.presentationml.slide+xml"/>
  <Override PartName="/ppt/slides/slide178.xml" ContentType="application/vnd.openxmlformats-officedocument.presentationml.slide+xml"/>
  <Override PartName="/ppt/slides/slide196.xml" ContentType="application/vnd.openxmlformats-officedocument.presentationml.slide+xml"/>
  <Override PartName="/ppt/slides/slide212.xml" ContentType="application/vnd.openxmlformats-officedocument.presentationml.slide+xml"/>
  <Override PartName="/ppt/slides/slide230.xml" ContentType="application/vnd.openxmlformats-officedocument.presentationml.slide+xml"/>
  <Override PartName="/ppt/slideLayouts/slideLayout11.xml" ContentType="application/vnd.openxmlformats-officedocument.presentationml.slideLayout+xml"/>
  <Override PartName="/ppt/slides/slide138.xml" ContentType="application/vnd.openxmlformats-officedocument.presentationml.slide+xml"/>
  <Override PartName="/ppt/slides/slide167.xml" ContentType="application/vnd.openxmlformats-officedocument.presentationml.slide+xml"/>
  <Override PartName="/ppt/slides/slide185.xml" ContentType="application/vnd.openxmlformats-officedocument.presentationml.slide+xml"/>
  <Override PartName="/ppt/slides/slide201.xml" ContentType="application/vnd.openxmlformats-officedocument.presentationml.slide+xml"/>
  <Override PartName="/ppt/slides/slide79.xml" ContentType="application/vnd.openxmlformats-officedocument.presentationml.slide+xml"/>
  <Override PartName="/ppt/slides/slide109.xml" ContentType="application/vnd.openxmlformats-officedocument.presentationml.slide+xml"/>
  <Override PartName="/ppt/slides/slide127.xml" ContentType="application/vnd.openxmlformats-officedocument.presentationml.slide+xml"/>
  <Override PartName="/ppt/slides/slide145.xml" ContentType="application/vnd.openxmlformats-officedocument.presentationml.slide+xml"/>
  <Override PartName="/ppt/slides/slide156.xml" ContentType="application/vnd.openxmlformats-officedocument.presentationml.slide+xml"/>
  <Override PartName="/ppt/slides/slide174.xml" ContentType="application/vnd.openxmlformats-officedocument.presentationml.slide+xml"/>
  <Override PartName="/ppt/slides/slide192.xml" ContentType="application/vnd.openxmlformats-officedocument.presentationml.slide+xml"/>
  <Override PartName="/ppt/slides/slide7.xml" ContentType="application/vnd.openxmlformats-officedocument.presentationml.slide+xml"/>
  <Override PartName="/ppt/slides/slide68.xml" ContentType="application/vnd.openxmlformats-officedocument.presentationml.slide+xml"/>
  <Override PartName="/ppt/slides/slide97.xml" ContentType="application/vnd.openxmlformats-officedocument.presentationml.slide+xml"/>
  <Override PartName="/ppt/slides/slide116.xml" ContentType="application/vnd.openxmlformats-officedocument.presentationml.slide+xml"/>
  <Override PartName="/ppt/slides/slide134.xml" ContentType="application/vnd.openxmlformats-officedocument.presentationml.slide+xml"/>
  <Override PartName="/ppt/slides/slide163.xml" ContentType="application/vnd.openxmlformats-officedocument.presentationml.slide+xml"/>
  <Override PartName="/ppt/slides/slide181.xml" ContentType="application/vnd.openxmlformats-officedocument.presentationml.slide+xml"/>
  <Override PartName="/ppt/slideLayouts/slideLayout9.xml" ContentType="application/vnd.openxmlformats-officedocument.presentationml.slideLayout+xml"/>
  <Override PartName="/ppt/slides/slide28.xml" ContentType="application/vnd.openxmlformats-officedocument.presentationml.slide+xml"/>
  <Override PartName="/ppt/slides/slide39.xml" ContentType="application/vnd.openxmlformats-officedocument.presentationml.slide+xml"/>
  <Override PartName="/ppt/slides/slide57.xml" ContentType="application/vnd.openxmlformats-officedocument.presentationml.slide+xml"/>
  <Override PartName="/ppt/slides/slide75.xml" ContentType="application/vnd.openxmlformats-officedocument.presentationml.slide+xml"/>
  <Override PartName="/ppt/slides/slide86.xml" ContentType="application/vnd.openxmlformats-officedocument.presentationml.slide+xml"/>
  <Override PartName="/ppt/slides/slide105.xml" ContentType="application/vnd.openxmlformats-officedocument.presentationml.slide+xml"/>
  <Override PartName="/ppt/slides/slide123.xml" ContentType="application/vnd.openxmlformats-officedocument.presentationml.slide+xml"/>
  <Override PartName="/ppt/slides/slide141.xml" ContentType="application/vnd.openxmlformats-officedocument.presentationml.slide+xml"/>
  <Override PartName="/ppt/slides/slide152.xml" ContentType="application/vnd.openxmlformats-officedocument.presentationml.slide+xml"/>
  <Override PartName="/ppt/slides/slide170.xml" ContentType="application/vnd.openxmlformats-officedocument.presentationml.slide+xml"/>
  <Override PartName="/ppt/slides/slide239.xml" ContentType="application/vnd.openxmlformats-officedocument.presentationml.slide+xml"/>
  <Override PartName="/ppt/slides/slide3.xml" ContentType="application/vnd.openxmlformats-officedocument.presentationml.slide+xml"/>
  <Override PartName="/ppt/slides/slide17.xml" ContentType="application/vnd.openxmlformats-officedocument.presentationml.slide+xml"/>
  <Override PartName="/ppt/slides/slide46.xml" ContentType="application/vnd.openxmlformats-officedocument.presentationml.slide+xml"/>
  <Override PartName="/ppt/slides/slide64.xml" ContentType="application/vnd.openxmlformats-officedocument.presentationml.slide+xml"/>
  <Override PartName="/ppt/slides/slide93.xml" ContentType="application/vnd.openxmlformats-officedocument.presentationml.slide+xml"/>
  <Override PartName="/ppt/slides/slide101.xml" ContentType="application/vnd.openxmlformats-officedocument.presentationml.slide+xml"/>
  <Override PartName="/ppt/slides/slide112.xml" ContentType="application/vnd.openxmlformats-officedocument.presentationml.slide+xml"/>
  <Override PartName="/ppt/slides/slide130.xml" ContentType="application/vnd.openxmlformats-officedocument.presentationml.slide+xml"/>
  <Override PartName="/ppt/slides/slide217.xml" ContentType="application/vnd.openxmlformats-officedocument.presentationml.slide+xml"/>
  <Override PartName="/ppt/slides/slide228.xml" ContentType="application/vnd.openxmlformats-officedocument.presentationml.slide+xml"/>
  <Override PartName="/ppt/slideLayouts/slideLayout5.xml" ContentType="application/vnd.openxmlformats-officedocument.presentationml.slideLayout+xml"/>
  <Override PartName="/ppt/slides/slide24.xml" ContentType="application/vnd.openxmlformats-officedocument.presentationml.slide+xml"/>
  <Override PartName="/ppt/slides/slide35.xml" ContentType="application/vnd.openxmlformats-officedocument.presentationml.slide+xml"/>
  <Override PartName="/ppt/slides/slide53.xml" ContentType="application/vnd.openxmlformats-officedocument.presentationml.slide+xml"/>
  <Override PartName="/ppt/slides/slide71.xml" ContentType="application/vnd.openxmlformats-officedocument.presentationml.slide+xml"/>
  <Override PartName="/ppt/slides/slide82.xml" ContentType="application/vnd.openxmlformats-officedocument.presentationml.slide+xml"/>
  <Override PartName="/ppt/slides/slide206.xml" ContentType="application/vnd.openxmlformats-officedocument.presentationml.slide+xml"/>
  <Override PartName="/ppt/slides/slide235.xml" ContentType="application/vnd.openxmlformats-officedocument.presentationml.slide+xml"/>
  <Default Extension="jpeg" ContentType="image/jpeg"/>
  <Override PartName="/ppt/slides/slide13.xml" ContentType="application/vnd.openxmlformats-officedocument.presentationml.slide+xml"/>
  <Override PartName="/ppt/slides/slide31.xml" ContentType="application/vnd.openxmlformats-officedocument.presentationml.slide+xml"/>
  <Override PartName="/ppt/slides/slide42.xml" ContentType="application/vnd.openxmlformats-officedocument.presentationml.slide+xml"/>
  <Override PartName="/ppt/slides/slide60.xml" ContentType="application/vnd.openxmlformats-officedocument.presentationml.slide+xml"/>
  <Override PartName="/ppt/slides/slide213.xml" ContentType="application/vnd.openxmlformats-officedocument.presentationml.slide+xml"/>
  <Override PartName="/ppt/slides/slide224.xml" ContentType="application/vnd.openxmlformats-officedocument.presentationml.slide+xml"/>
  <Override PartName="/ppt/slideLayouts/slideLayout1.xml" ContentType="application/vnd.openxmlformats-officedocument.presentationml.slideLayout+xml"/>
  <Override PartName="/ppt/slides/slide20.xml" ContentType="application/vnd.openxmlformats-officedocument.presentationml.slide+xml"/>
  <Override PartName="/ppt/slides/slide168.xml" ContentType="application/vnd.openxmlformats-officedocument.presentationml.slide+xml"/>
  <Override PartName="/ppt/slides/slide179.xml" ContentType="application/vnd.openxmlformats-officedocument.presentationml.slide+xml"/>
  <Override PartName="/ppt/slides/slide197.xml" ContentType="application/vnd.openxmlformats-officedocument.presentationml.slide+xml"/>
  <Override PartName="/ppt/slides/slide202.xml" ContentType="application/vnd.openxmlformats-officedocument.presentationml.slide+xml"/>
  <Override PartName="/ppt/slides/slide231.xml" ContentType="application/vnd.openxmlformats-officedocument.presentationml.slide+xml"/>
  <Override PartName="/ppt/slides/slide139.xml" ContentType="application/vnd.openxmlformats-officedocument.presentationml.slide+xml"/>
  <Override PartName="/ppt/slides/slide157.xml" ContentType="application/vnd.openxmlformats-officedocument.presentationml.slide+xml"/>
  <Override PartName="/ppt/slides/slide186.xml" ContentType="application/vnd.openxmlformats-officedocument.presentationml.slide+xml"/>
  <Override PartName="/ppt/slides/slide220.xml" ContentType="application/vnd.openxmlformats-officedocument.presentationml.slide+xml"/>
  <Override PartName="/ppt/slides/slide98.xml" ContentType="application/vnd.openxmlformats-officedocument.presentationml.slide+xml"/>
  <Override PartName="/ppt/slides/slide117.xml" ContentType="application/vnd.openxmlformats-officedocument.presentationml.slide+xml"/>
  <Override PartName="/ppt/slides/slide128.xml" ContentType="application/vnd.openxmlformats-officedocument.presentationml.slide+xml"/>
  <Override PartName="/ppt/slides/slide146.xml" ContentType="application/vnd.openxmlformats-officedocument.presentationml.slide+xml"/>
  <Override PartName="/ppt/slides/slide164.xml" ContentType="application/vnd.openxmlformats-officedocument.presentationml.slide+xml"/>
  <Override PartName="/ppt/slides/slide175.xml" ContentType="application/vnd.openxmlformats-officedocument.presentationml.slide+xml"/>
  <Override PartName="/ppt/slides/slide193.xml" ContentType="application/vnd.openxmlformats-officedocument.presentationml.slide+xml"/>
  <Override PartName="/ppt/slides/slide8.xml" ContentType="application/vnd.openxmlformats-officedocument.presentationml.slide+xml"/>
  <Override PartName="/ppt/slides/slide69.xml" ContentType="application/vnd.openxmlformats-officedocument.presentationml.slide+xml"/>
  <Override PartName="/ppt/slides/slide87.xml" ContentType="application/vnd.openxmlformats-officedocument.presentationml.slide+xml"/>
  <Override PartName="/ppt/slides/slide106.xml" ContentType="application/vnd.openxmlformats-officedocument.presentationml.slide+xml"/>
  <Override PartName="/ppt/slides/slide124.xml" ContentType="application/vnd.openxmlformats-officedocument.presentationml.slide+xml"/>
  <Override PartName="/ppt/slides/slide135.xml" ContentType="application/vnd.openxmlformats-officedocument.presentationml.slide+xml"/>
  <Override PartName="/ppt/slides/slide153.xml" ContentType="application/vnd.openxmlformats-officedocument.presentationml.slide+xml"/>
  <Override PartName="/ppt/slides/slide171.xml" ContentType="application/vnd.openxmlformats-officedocument.presentationml.slide+xml"/>
  <Override PartName="/ppt/slides/slide182.xml" ContentType="application/vnd.openxmlformats-officedocument.presentationml.slide+xml"/>
  <Override PartName="/ppt/slides/slide29.xml" ContentType="application/vnd.openxmlformats-officedocument.presentationml.slide+xml"/>
  <Override PartName="/ppt/slides/slide76.xml" ContentType="application/vnd.openxmlformats-officedocument.presentationml.slide+xml"/>
  <Override PartName="/ppt/slides/slide113.xml" ContentType="application/vnd.openxmlformats-officedocument.presentationml.slide+xml"/>
  <Override PartName="/ppt/slides/slide160.xml" ContentType="application/vnd.openxmlformats-officedocument.presentationml.slide+xml"/>
  <Override PartName="/customXml/itemProps1.xml" ContentType="application/vnd.openxmlformats-officedocument.customXmlProperties+xml"/>
  <Override PartName="/ppt/slides/slide4.xml" ContentType="application/vnd.openxmlformats-officedocument.presentationml.slide+xml"/>
  <Override PartName="/ppt/slides/slide18.xml" ContentType="application/vnd.openxmlformats-officedocument.presentationml.slide+xml"/>
  <Override PartName="/ppt/slides/slide54.xml" ContentType="application/vnd.openxmlformats-officedocument.presentationml.slide+xml"/>
  <Override PartName="/ppt/slides/slide65.xml" ContentType="application/vnd.openxmlformats-officedocument.presentationml.slide+xml"/>
  <Override PartName="/ppt/slides/slide102.xml" ContentType="application/vnd.openxmlformats-officedocument.presentationml.slide+xml"/>
  <Override PartName="/ppt/slides/slide236.xml" ContentType="application/vnd.openxmlformats-officedocument.presentationml.slide+xml"/>
  <Override PartName="/ppt/slideLayouts/slideLayout6.xml" ContentType="application/vnd.openxmlformats-officedocument.presentationml.slideLayout+xml"/>
  <Override PartName="/ppt/slides/slide43.xml" ContentType="application/vnd.openxmlformats-officedocument.presentationml.slide+xml"/>
  <Override PartName="/ppt/slides/slide90.xml" ContentType="application/vnd.openxmlformats-officedocument.presentationml.slide+xml"/>
  <Override PartName="/ppt/slides/slide225.xml" ContentType="application/vnd.openxmlformats-officedocument.presentationml.slide+xml"/>
  <Override PartName="/ppt/theme/theme1.xml" ContentType="application/vnd.openxmlformats-officedocument.theme+xml"/>
  <Override PartName="/ppt/slides/slide32.xml" ContentType="application/vnd.openxmlformats-officedocument.presentationml.slide+xml"/>
  <Override PartName="/ppt/slides/slide214.xml" ContentType="application/vnd.openxmlformats-officedocument.presentationml.slide+xml"/>
  <Override PartName="/ppt/slides/slide10.xml" ContentType="application/vnd.openxmlformats-officedocument.presentationml.slide+xml"/>
  <Override PartName="/ppt/slides/slide21.xml" ContentType="application/vnd.openxmlformats-officedocument.presentationml.slide+xml"/>
  <Override PartName="/ppt/slides/slide187.xml" ContentType="application/vnd.openxmlformats-officedocument.presentationml.slide+xml"/>
  <Override PartName="/ppt/slides/slide198.xml" ContentType="application/vnd.openxmlformats-officedocument.presentationml.slide+xml"/>
  <Override PartName="/ppt/slides/slide203.xml" ContentType="application/vnd.openxmlformats-officedocument.presentationml.slide+xml"/>
  <Override PartName="/docProps/custom.xml" ContentType="application/vnd.openxmlformats-officedocument.custom-properties+xml"/>
  <Override PartName="/ppt/slides/slide129.xml" ContentType="application/vnd.openxmlformats-officedocument.presentationml.slide+xml"/>
  <Override PartName="/ppt/slides/slide176.xml" ContentType="application/vnd.openxmlformats-officedocument.presentationml.slide+xml"/>
  <Override PartName="/ppt/slides/slide118.xml" ContentType="application/vnd.openxmlformats-officedocument.presentationml.slide+xml"/>
  <Override PartName="/ppt/slides/slide165.xml" ContentType="application/vnd.openxmlformats-officedocument.presentationml.slide+xml"/>
  <Override PartName="/ppt/slides/slide9.xml" ContentType="application/vnd.openxmlformats-officedocument.presentationml.slide+xml"/>
  <Override PartName="/ppt/slides/slide59.xml" ContentType="application/vnd.openxmlformats-officedocument.presentationml.slide+xml"/>
  <Override PartName="/ppt/slides/slide107.xml" ContentType="application/vnd.openxmlformats-officedocument.presentationml.slide+xml"/>
  <Override PartName="/ppt/slides/slide143.xml" ContentType="application/vnd.openxmlformats-officedocument.presentationml.slide+xml"/>
  <Override PartName="/ppt/slides/slide154.xml" ContentType="application/vnd.openxmlformats-officedocument.presentationml.slide+xml"/>
  <Override PartName="/ppt/slides/slide190.xml" ContentType="application/vnd.openxmlformats-officedocument.presentationml.slide+xml"/>
  <Override PartName="/ppt/viewProps.xml" ContentType="application/vnd.openxmlformats-officedocument.presentationml.viewProps+xml"/>
  <Override PartName="/ppt/slides/slide48.xml" ContentType="application/vnd.openxmlformats-officedocument.presentationml.slide+xml"/>
  <Override PartName="/ppt/slides/slide95.xml" ContentType="application/vnd.openxmlformats-officedocument.presentationml.slide+xml"/>
  <Override PartName="/ppt/slides/slide132.xml" ContentType="application/vnd.openxmlformats-officedocument.presentationml.slide+xml"/>
  <Override PartName="/ppt/slides/slide26.xml" ContentType="application/vnd.openxmlformats-officedocument.presentationml.slide+xml"/>
  <Override PartName="/ppt/slides/slide37.xml" ContentType="application/vnd.openxmlformats-officedocument.presentationml.slide+xml"/>
  <Override PartName="/ppt/slides/slide73.xml" ContentType="application/vnd.openxmlformats-officedocument.presentationml.slide+xml"/>
  <Override PartName="/ppt/slides/slide84.xml" ContentType="application/vnd.openxmlformats-officedocument.presentationml.slide+xml"/>
  <Override PartName="/ppt/slides/slide121.xml" ContentType="application/vnd.openxmlformats-officedocument.presentationml.slide+xml"/>
  <Override PartName="/ppt/slides/slide208.xml" ContentType="application/vnd.openxmlformats-officedocument.presentationml.slide+xml"/>
  <Override PartName="/ppt/slides/slide219.xml" ContentType="application/vnd.openxmlformats-officedocument.presentationml.slide+xml"/>
  <Override PartName="/ppt/presProps.xml" ContentType="application/vnd.openxmlformats-officedocument.presentationml.presProps+xml"/>
  <Override PartName="/ppt/slides/slide1.xml" ContentType="application/vnd.openxmlformats-officedocument.presentationml.slide+xml"/>
  <Override PartName="/ppt/slides/slide15.xml" ContentType="application/vnd.openxmlformats-officedocument.presentationml.slide+xml"/>
  <Override PartName="/ppt/slides/slide62.xml" ContentType="application/vnd.openxmlformats-officedocument.presentationml.slide+xml"/>
  <Override PartName="/ppt/slides/slide110.xml" ContentType="application/vnd.openxmlformats-officedocument.presentationml.slide+xml"/>
  <Override PartName="/ppt/slideLayouts/slideLayout3.xml" ContentType="application/vnd.openxmlformats-officedocument.presentationml.slideLayout+xml"/>
  <Override PartName="/ppt/slides/slide51.xml" ContentType="application/vnd.openxmlformats-officedocument.presentationml.slide+xml"/>
  <Override PartName="/ppt/slides/slide233.xml" ContentType="application/vnd.openxmlformats-officedocument.presentationml.slide+xml"/>
  <Override PartName="/ppt/slides/slide40.xml" ContentType="application/vnd.openxmlformats-officedocument.presentationml.slide+xml"/>
  <Override PartName="/ppt/slides/slide159.xml" ContentType="application/vnd.openxmlformats-officedocument.presentationml.slide+xml"/>
  <Override PartName="/ppt/slides/slide211.xml" ContentType="application/vnd.openxmlformats-officedocument.presentationml.slide+xml"/>
  <Override PartName="/ppt/slides/slide222.xml" ContentType="application/vnd.openxmlformats-officedocument.presentationml.slide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4"/>
  </p:sldMasterIdLst>
  <p:sldIdLst>
    <p:sldId id="256" r:id="rId5"/>
    <p:sldId id="258" r:id="rId6"/>
    <p:sldId id="257" r:id="rId7"/>
    <p:sldId id="309" r:id="rId8"/>
    <p:sldId id="260" r:id="rId9"/>
    <p:sldId id="259" r:id="rId10"/>
    <p:sldId id="263" r:id="rId11"/>
    <p:sldId id="265" r:id="rId12"/>
    <p:sldId id="266" r:id="rId13"/>
    <p:sldId id="267" r:id="rId14"/>
    <p:sldId id="321" r:id="rId15"/>
    <p:sldId id="261" r:id="rId16"/>
    <p:sldId id="262" r:id="rId17"/>
    <p:sldId id="278" r:id="rId18"/>
    <p:sldId id="348" r:id="rId19"/>
    <p:sldId id="306" r:id="rId20"/>
    <p:sldId id="264" r:id="rId21"/>
    <p:sldId id="268" r:id="rId22"/>
    <p:sldId id="269" r:id="rId23"/>
    <p:sldId id="270" r:id="rId24"/>
    <p:sldId id="271" r:id="rId25"/>
    <p:sldId id="272" r:id="rId26"/>
    <p:sldId id="273" r:id="rId27"/>
    <p:sldId id="274" r:id="rId28"/>
    <p:sldId id="275" r:id="rId29"/>
    <p:sldId id="276" r:id="rId30"/>
    <p:sldId id="277" r:id="rId31"/>
    <p:sldId id="279" r:id="rId32"/>
    <p:sldId id="280" r:id="rId33"/>
    <p:sldId id="281" r:id="rId34"/>
    <p:sldId id="282" r:id="rId35"/>
    <p:sldId id="283" r:id="rId36"/>
    <p:sldId id="284" r:id="rId37"/>
    <p:sldId id="285" r:id="rId38"/>
    <p:sldId id="286" r:id="rId39"/>
    <p:sldId id="287" r:id="rId40"/>
    <p:sldId id="288" r:id="rId41"/>
    <p:sldId id="289" r:id="rId42"/>
    <p:sldId id="290" r:id="rId43"/>
    <p:sldId id="291" r:id="rId44"/>
    <p:sldId id="292" r:id="rId45"/>
    <p:sldId id="293" r:id="rId46"/>
    <p:sldId id="294" r:id="rId47"/>
    <p:sldId id="295" r:id="rId48"/>
    <p:sldId id="296" r:id="rId49"/>
    <p:sldId id="297" r:id="rId50"/>
    <p:sldId id="298" r:id="rId51"/>
    <p:sldId id="299" r:id="rId52"/>
    <p:sldId id="300" r:id="rId53"/>
    <p:sldId id="301" r:id="rId54"/>
    <p:sldId id="302" r:id="rId55"/>
    <p:sldId id="303" r:id="rId56"/>
    <p:sldId id="304" r:id="rId57"/>
    <p:sldId id="305" r:id="rId58"/>
    <p:sldId id="307" r:id="rId59"/>
    <p:sldId id="308" r:id="rId60"/>
    <p:sldId id="310" r:id="rId61"/>
    <p:sldId id="311" r:id="rId62"/>
    <p:sldId id="312" r:id="rId63"/>
    <p:sldId id="313" r:id="rId64"/>
    <p:sldId id="314" r:id="rId65"/>
    <p:sldId id="315" r:id="rId66"/>
    <p:sldId id="316" r:id="rId67"/>
    <p:sldId id="317" r:id="rId68"/>
    <p:sldId id="318" r:id="rId69"/>
    <p:sldId id="319" r:id="rId70"/>
    <p:sldId id="320" r:id="rId71"/>
    <p:sldId id="322" r:id="rId72"/>
    <p:sldId id="323" r:id="rId73"/>
    <p:sldId id="324" r:id="rId74"/>
    <p:sldId id="325" r:id="rId75"/>
    <p:sldId id="326" r:id="rId76"/>
    <p:sldId id="327" r:id="rId77"/>
    <p:sldId id="328" r:id="rId78"/>
    <p:sldId id="329" r:id="rId79"/>
    <p:sldId id="330" r:id="rId80"/>
    <p:sldId id="331" r:id="rId81"/>
    <p:sldId id="332" r:id="rId82"/>
    <p:sldId id="333" r:id="rId83"/>
    <p:sldId id="334" r:id="rId84"/>
    <p:sldId id="335" r:id="rId85"/>
    <p:sldId id="336" r:id="rId86"/>
    <p:sldId id="337" r:id="rId87"/>
    <p:sldId id="338" r:id="rId88"/>
    <p:sldId id="339" r:id="rId89"/>
    <p:sldId id="340" r:id="rId90"/>
    <p:sldId id="341" r:id="rId91"/>
    <p:sldId id="342" r:id="rId92"/>
    <p:sldId id="343" r:id="rId93"/>
    <p:sldId id="344" r:id="rId94"/>
    <p:sldId id="345" r:id="rId95"/>
    <p:sldId id="346" r:id="rId96"/>
    <p:sldId id="347" r:id="rId97"/>
    <p:sldId id="349" r:id="rId98"/>
    <p:sldId id="350" r:id="rId99"/>
    <p:sldId id="351" r:id="rId100"/>
    <p:sldId id="352" r:id="rId101"/>
    <p:sldId id="353" r:id="rId102"/>
    <p:sldId id="354" r:id="rId103"/>
    <p:sldId id="355" r:id="rId104"/>
    <p:sldId id="356" r:id="rId105"/>
    <p:sldId id="357" r:id="rId106"/>
    <p:sldId id="358" r:id="rId107"/>
    <p:sldId id="359" r:id="rId108"/>
    <p:sldId id="360" r:id="rId109"/>
    <p:sldId id="361" r:id="rId110"/>
    <p:sldId id="362" r:id="rId111"/>
    <p:sldId id="363" r:id="rId112"/>
    <p:sldId id="364" r:id="rId113"/>
    <p:sldId id="365" r:id="rId114"/>
    <p:sldId id="366" r:id="rId115"/>
    <p:sldId id="367" r:id="rId116"/>
    <p:sldId id="368" r:id="rId117"/>
    <p:sldId id="369" r:id="rId118"/>
    <p:sldId id="370" r:id="rId119"/>
    <p:sldId id="371" r:id="rId120"/>
    <p:sldId id="372" r:id="rId121"/>
    <p:sldId id="373" r:id="rId122"/>
    <p:sldId id="374" r:id="rId123"/>
    <p:sldId id="375" r:id="rId124"/>
    <p:sldId id="376" r:id="rId125"/>
    <p:sldId id="377" r:id="rId126"/>
    <p:sldId id="378" r:id="rId127"/>
    <p:sldId id="379" r:id="rId128"/>
    <p:sldId id="381" r:id="rId129"/>
    <p:sldId id="382" r:id="rId130"/>
    <p:sldId id="380" r:id="rId131"/>
    <p:sldId id="383" r:id="rId132"/>
    <p:sldId id="384" r:id="rId133"/>
    <p:sldId id="385" r:id="rId134"/>
    <p:sldId id="386" r:id="rId135"/>
    <p:sldId id="387" r:id="rId136"/>
    <p:sldId id="388" r:id="rId137"/>
    <p:sldId id="389" r:id="rId138"/>
    <p:sldId id="390" r:id="rId139"/>
    <p:sldId id="391" r:id="rId140"/>
    <p:sldId id="392" r:id="rId141"/>
    <p:sldId id="393" r:id="rId142"/>
    <p:sldId id="394" r:id="rId143"/>
    <p:sldId id="395" r:id="rId144"/>
    <p:sldId id="396" r:id="rId145"/>
    <p:sldId id="397" r:id="rId146"/>
    <p:sldId id="398" r:id="rId147"/>
    <p:sldId id="399" r:id="rId148"/>
    <p:sldId id="400" r:id="rId149"/>
    <p:sldId id="401" r:id="rId150"/>
    <p:sldId id="402" r:id="rId151"/>
    <p:sldId id="403" r:id="rId152"/>
    <p:sldId id="404" r:id="rId153"/>
    <p:sldId id="405" r:id="rId154"/>
    <p:sldId id="406" r:id="rId155"/>
    <p:sldId id="407" r:id="rId156"/>
    <p:sldId id="408" r:id="rId157"/>
    <p:sldId id="409" r:id="rId158"/>
    <p:sldId id="410" r:id="rId159"/>
    <p:sldId id="411" r:id="rId160"/>
    <p:sldId id="412" r:id="rId161"/>
    <p:sldId id="413" r:id="rId162"/>
    <p:sldId id="414" r:id="rId163"/>
    <p:sldId id="415" r:id="rId164"/>
    <p:sldId id="416" r:id="rId165"/>
    <p:sldId id="417" r:id="rId166"/>
    <p:sldId id="418" r:id="rId167"/>
    <p:sldId id="419" r:id="rId168"/>
    <p:sldId id="420" r:id="rId169"/>
    <p:sldId id="421" r:id="rId170"/>
    <p:sldId id="422" r:id="rId171"/>
    <p:sldId id="423" r:id="rId172"/>
    <p:sldId id="424" r:id="rId173"/>
    <p:sldId id="425" r:id="rId174"/>
    <p:sldId id="426" r:id="rId175"/>
    <p:sldId id="427" r:id="rId176"/>
    <p:sldId id="428" r:id="rId177"/>
    <p:sldId id="429" r:id="rId178"/>
    <p:sldId id="430" r:id="rId179"/>
    <p:sldId id="431" r:id="rId180"/>
    <p:sldId id="432" r:id="rId181"/>
    <p:sldId id="433" r:id="rId182"/>
    <p:sldId id="434" r:id="rId183"/>
    <p:sldId id="435" r:id="rId184"/>
    <p:sldId id="436" r:id="rId185"/>
    <p:sldId id="437" r:id="rId186"/>
    <p:sldId id="438" r:id="rId187"/>
    <p:sldId id="439" r:id="rId188"/>
    <p:sldId id="440" r:id="rId189"/>
    <p:sldId id="441" r:id="rId190"/>
    <p:sldId id="442" r:id="rId191"/>
    <p:sldId id="443" r:id="rId192"/>
    <p:sldId id="444" r:id="rId193"/>
    <p:sldId id="445" r:id="rId194"/>
    <p:sldId id="446" r:id="rId195"/>
    <p:sldId id="447" r:id="rId196"/>
    <p:sldId id="448" r:id="rId197"/>
    <p:sldId id="449" r:id="rId198"/>
    <p:sldId id="450" r:id="rId199"/>
    <p:sldId id="451" r:id="rId200"/>
    <p:sldId id="452" r:id="rId201"/>
    <p:sldId id="453" r:id="rId202"/>
    <p:sldId id="454" r:id="rId203"/>
    <p:sldId id="455" r:id="rId204"/>
    <p:sldId id="456" r:id="rId205"/>
    <p:sldId id="457" r:id="rId206"/>
    <p:sldId id="458" r:id="rId207"/>
    <p:sldId id="462" r:id="rId208"/>
    <p:sldId id="463" r:id="rId209"/>
    <p:sldId id="464" r:id="rId210"/>
    <p:sldId id="465" r:id="rId211"/>
    <p:sldId id="459" r:id="rId212"/>
    <p:sldId id="460" r:id="rId213"/>
    <p:sldId id="466" r:id="rId214"/>
    <p:sldId id="467" r:id="rId215"/>
    <p:sldId id="461" r:id="rId216"/>
    <p:sldId id="468" r:id="rId217"/>
    <p:sldId id="469" r:id="rId218"/>
    <p:sldId id="470" r:id="rId219"/>
    <p:sldId id="471" r:id="rId220"/>
    <p:sldId id="472" r:id="rId221"/>
    <p:sldId id="473" r:id="rId222"/>
    <p:sldId id="474" r:id="rId223"/>
    <p:sldId id="475" r:id="rId224"/>
    <p:sldId id="476" r:id="rId225"/>
    <p:sldId id="477" r:id="rId226"/>
    <p:sldId id="478" r:id="rId227"/>
    <p:sldId id="479" r:id="rId228"/>
    <p:sldId id="480" r:id="rId229"/>
    <p:sldId id="481" r:id="rId230"/>
    <p:sldId id="482" r:id="rId231"/>
    <p:sldId id="483" r:id="rId232"/>
    <p:sldId id="484" r:id="rId233"/>
    <p:sldId id="485" r:id="rId234"/>
    <p:sldId id="486" r:id="rId235"/>
    <p:sldId id="487" r:id="rId236"/>
    <p:sldId id="488" r:id="rId237"/>
    <p:sldId id="489" r:id="rId238"/>
    <p:sldId id="490" r:id="rId239"/>
    <p:sldId id="491" r:id="rId240"/>
    <p:sldId id="493" r:id="rId241"/>
    <p:sldId id="494" r:id="rId242"/>
    <p:sldId id="495" r:id="rId243"/>
    <p:sldId id="492" r:id="rId244"/>
  </p:sldIdLst>
  <p:sldSz cx="9144000" cy="6858000" type="screen4x3"/>
  <p:notesSz cx="6858000" cy="9144000"/>
  <p:defaultTextStyle>
    <a:defPPr>
      <a:defRPr lang="en-GB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5050"/>
  </p:clrMru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100" d="100"/>
          <a:sy n="100" d="100"/>
        </p:scale>
        <p:origin x="-630" y="-84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117" Type="http://schemas.openxmlformats.org/officeDocument/2006/relationships/slide" Target="slides/slide113.xml"/><Relationship Id="rId21" Type="http://schemas.openxmlformats.org/officeDocument/2006/relationships/slide" Target="slides/slide17.xml"/><Relationship Id="rId42" Type="http://schemas.openxmlformats.org/officeDocument/2006/relationships/slide" Target="slides/slide38.xml"/><Relationship Id="rId63" Type="http://schemas.openxmlformats.org/officeDocument/2006/relationships/slide" Target="slides/slide59.xml"/><Relationship Id="rId84" Type="http://schemas.openxmlformats.org/officeDocument/2006/relationships/slide" Target="slides/slide80.xml"/><Relationship Id="rId138" Type="http://schemas.openxmlformats.org/officeDocument/2006/relationships/slide" Target="slides/slide134.xml"/><Relationship Id="rId159" Type="http://schemas.openxmlformats.org/officeDocument/2006/relationships/slide" Target="slides/slide155.xml"/><Relationship Id="rId170" Type="http://schemas.openxmlformats.org/officeDocument/2006/relationships/slide" Target="slides/slide166.xml"/><Relationship Id="rId191" Type="http://schemas.openxmlformats.org/officeDocument/2006/relationships/slide" Target="slides/slide187.xml"/><Relationship Id="rId205" Type="http://schemas.openxmlformats.org/officeDocument/2006/relationships/slide" Target="slides/slide201.xml"/><Relationship Id="rId226" Type="http://schemas.openxmlformats.org/officeDocument/2006/relationships/slide" Target="slides/slide222.xml"/><Relationship Id="rId247" Type="http://schemas.openxmlformats.org/officeDocument/2006/relationships/theme" Target="theme/theme1.xml"/><Relationship Id="rId107" Type="http://schemas.openxmlformats.org/officeDocument/2006/relationships/slide" Target="slides/slide103.xml"/><Relationship Id="rId11" Type="http://schemas.openxmlformats.org/officeDocument/2006/relationships/slide" Target="slides/slide7.xml"/><Relationship Id="rId32" Type="http://schemas.openxmlformats.org/officeDocument/2006/relationships/slide" Target="slides/slide28.xml"/><Relationship Id="rId53" Type="http://schemas.openxmlformats.org/officeDocument/2006/relationships/slide" Target="slides/slide49.xml"/><Relationship Id="rId74" Type="http://schemas.openxmlformats.org/officeDocument/2006/relationships/slide" Target="slides/slide70.xml"/><Relationship Id="rId128" Type="http://schemas.openxmlformats.org/officeDocument/2006/relationships/slide" Target="slides/slide124.xml"/><Relationship Id="rId149" Type="http://schemas.openxmlformats.org/officeDocument/2006/relationships/slide" Target="slides/slide145.xml"/><Relationship Id="rId5" Type="http://schemas.openxmlformats.org/officeDocument/2006/relationships/slide" Target="slides/slide1.xml"/><Relationship Id="rId95" Type="http://schemas.openxmlformats.org/officeDocument/2006/relationships/slide" Target="slides/slide91.xml"/><Relationship Id="rId160" Type="http://schemas.openxmlformats.org/officeDocument/2006/relationships/slide" Target="slides/slide156.xml"/><Relationship Id="rId181" Type="http://schemas.openxmlformats.org/officeDocument/2006/relationships/slide" Target="slides/slide177.xml"/><Relationship Id="rId216" Type="http://schemas.openxmlformats.org/officeDocument/2006/relationships/slide" Target="slides/slide212.xml"/><Relationship Id="rId237" Type="http://schemas.openxmlformats.org/officeDocument/2006/relationships/slide" Target="slides/slide233.xml"/><Relationship Id="rId22" Type="http://schemas.openxmlformats.org/officeDocument/2006/relationships/slide" Target="slides/slide18.xml"/><Relationship Id="rId43" Type="http://schemas.openxmlformats.org/officeDocument/2006/relationships/slide" Target="slides/slide39.xml"/><Relationship Id="rId64" Type="http://schemas.openxmlformats.org/officeDocument/2006/relationships/slide" Target="slides/slide60.xml"/><Relationship Id="rId118" Type="http://schemas.openxmlformats.org/officeDocument/2006/relationships/slide" Target="slides/slide114.xml"/><Relationship Id="rId139" Type="http://schemas.openxmlformats.org/officeDocument/2006/relationships/slide" Target="slides/slide135.xml"/><Relationship Id="rId85" Type="http://schemas.openxmlformats.org/officeDocument/2006/relationships/slide" Target="slides/slide81.xml"/><Relationship Id="rId150" Type="http://schemas.openxmlformats.org/officeDocument/2006/relationships/slide" Target="slides/slide146.xml"/><Relationship Id="rId171" Type="http://schemas.openxmlformats.org/officeDocument/2006/relationships/slide" Target="slides/slide167.xml"/><Relationship Id="rId192" Type="http://schemas.openxmlformats.org/officeDocument/2006/relationships/slide" Target="slides/slide188.xml"/><Relationship Id="rId206" Type="http://schemas.openxmlformats.org/officeDocument/2006/relationships/slide" Target="slides/slide202.xml"/><Relationship Id="rId227" Type="http://schemas.openxmlformats.org/officeDocument/2006/relationships/slide" Target="slides/slide223.xml"/><Relationship Id="rId248" Type="http://schemas.openxmlformats.org/officeDocument/2006/relationships/tableStyles" Target="tableStyles.xml"/><Relationship Id="rId12" Type="http://schemas.openxmlformats.org/officeDocument/2006/relationships/slide" Target="slides/slide8.xml"/><Relationship Id="rId17" Type="http://schemas.openxmlformats.org/officeDocument/2006/relationships/slide" Target="slides/slide13.xml"/><Relationship Id="rId33" Type="http://schemas.openxmlformats.org/officeDocument/2006/relationships/slide" Target="slides/slide29.xml"/><Relationship Id="rId38" Type="http://schemas.openxmlformats.org/officeDocument/2006/relationships/slide" Target="slides/slide34.xml"/><Relationship Id="rId59" Type="http://schemas.openxmlformats.org/officeDocument/2006/relationships/slide" Target="slides/slide55.xml"/><Relationship Id="rId103" Type="http://schemas.openxmlformats.org/officeDocument/2006/relationships/slide" Target="slides/slide99.xml"/><Relationship Id="rId108" Type="http://schemas.openxmlformats.org/officeDocument/2006/relationships/slide" Target="slides/slide104.xml"/><Relationship Id="rId124" Type="http://schemas.openxmlformats.org/officeDocument/2006/relationships/slide" Target="slides/slide120.xml"/><Relationship Id="rId129" Type="http://schemas.openxmlformats.org/officeDocument/2006/relationships/slide" Target="slides/slide125.xml"/><Relationship Id="rId54" Type="http://schemas.openxmlformats.org/officeDocument/2006/relationships/slide" Target="slides/slide50.xml"/><Relationship Id="rId70" Type="http://schemas.openxmlformats.org/officeDocument/2006/relationships/slide" Target="slides/slide66.xml"/><Relationship Id="rId75" Type="http://schemas.openxmlformats.org/officeDocument/2006/relationships/slide" Target="slides/slide71.xml"/><Relationship Id="rId91" Type="http://schemas.openxmlformats.org/officeDocument/2006/relationships/slide" Target="slides/slide87.xml"/><Relationship Id="rId96" Type="http://schemas.openxmlformats.org/officeDocument/2006/relationships/slide" Target="slides/slide92.xml"/><Relationship Id="rId140" Type="http://schemas.openxmlformats.org/officeDocument/2006/relationships/slide" Target="slides/slide136.xml"/><Relationship Id="rId145" Type="http://schemas.openxmlformats.org/officeDocument/2006/relationships/slide" Target="slides/slide141.xml"/><Relationship Id="rId161" Type="http://schemas.openxmlformats.org/officeDocument/2006/relationships/slide" Target="slides/slide157.xml"/><Relationship Id="rId166" Type="http://schemas.openxmlformats.org/officeDocument/2006/relationships/slide" Target="slides/slide162.xml"/><Relationship Id="rId182" Type="http://schemas.openxmlformats.org/officeDocument/2006/relationships/slide" Target="slides/slide178.xml"/><Relationship Id="rId187" Type="http://schemas.openxmlformats.org/officeDocument/2006/relationships/slide" Target="slides/slide183.xml"/><Relationship Id="rId217" Type="http://schemas.openxmlformats.org/officeDocument/2006/relationships/slide" Target="slides/slide213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212" Type="http://schemas.openxmlformats.org/officeDocument/2006/relationships/slide" Target="slides/slide208.xml"/><Relationship Id="rId233" Type="http://schemas.openxmlformats.org/officeDocument/2006/relationships/slide" Target="slides/slide229.xml"/><Relationship Id="rId238" Type="http://schemas.openxmlformats.org/officeDocument/2006/relationships/slide" Target="slides/slide234.xml"/><Relationship Id="rId23" Type="http://schemas.openxmlformats.org/officeDocument/2006/relationships/slide" Target="slides/slide19.xml"/><Relationship Id="rId28" Type="http://schemas.openxmlformats.org/officeDocument/2006/relationships/slide" Target="slides/slide24.xml"/><Relationship Id="rId49" Type="http://schemas.openxmlformats.org/officeDocument/2006/relationships/slide" Target="slides/slide45.xml"/><Relationship Id="rId114" Type="http://schemas.openxmlformats.org/officeDocument/2006/relationships/slide" Target="slides/slide110.xml"/><Relationship Id="rId119" Type="http://schemas.openxmlformats.org/officeDocument/2006/relationships/slide" Target="slides/slide115.xml"/><Relationship Id="rId44" Type="http://schemas.openxmlformats.org/officeDocument/2006/relationships/slide" Target="slides/slide40.xml"/><Relationship Id="rId60" Type="http://schemas.openxmlformats.org/officeDocument/2006/relationships/slide" Target="slides/slide56.xml"/><Relationship Id="rId65" Type="http://schemas.openxmlformats.org/officeDocument/2006/relationships/slide" Target="slides/slide61.xml"/><Relationship Id="rId81" Type="http://schemas.openxmlformats.org/officeDocument/2006/relationships/slide" Target="slides/slide77.xml"/><Relationship Id="rId86" Type="http://schemas.openxmlformats.org/officeDocument/2006/relationships/slide" Target="slides/slide82.xml"/><Relationship Id="rId130" Type="http://schemas.openxmlformats.org/officeDocument/2006/relationships/slide" Target="slides/slide126.xml"/><Relationship Id="rId135" Type="http://schemas.openxmlformats.org/officeDocument/2006/relationships/slide" Target="slides/slide131.xml"/><Relationship Id="rId151" Type="http://schemas.openxmlformats.org/officeDocument/2006/relationships/slide" Target="slides/slide147.xml"/><Relationship Id="rId156" Type="http://schemas.openxmlformats.org/officeDocument/2006/relationships/slide" Target="slides/slide152.xml"/><Relationship Id="rId177" Type="http://schemas.openxmlformats.org/officeDocument/2006/relationships/slide" Target="slides/slide173.xml"/><Relationship Id="rId198" Type="http://schemas.openxmlformats.org/officeDocument/2006/relationships/slide" Target="slides/slide194.xml"/><Relationship Id="rId172" Type="http://schemas.openxmlformats.org/officeDocument/2006/relationships/slide" Target="slides/slide168.xml"/><Relationship Id="rId193" Type="http://schemas.openxmlformats.org/officeDocument/2006/relationships/slide" Target="slides/slide189.xml"/><Relationship Id="rId202" Type="http://schemas.openxmlformats.org/officeDocument/2006/relationships/slide" Target="slides/slide198.xml"/><Relationship Id="rId207" Type="http://schemas.openxmlformats.org/officeDocument/2006/relationships/slide" Target="slides/slide203.xml"/><Relationship Id="rId223" Type="http://schemas.openxmlformats.org/officeDocument/2006/relationships/slide" Target="slides/slide219.xml"/><Relationship Id="rId228" Type="http://schemas.openxmlformats.org/officeDocument/2006/relationships/slide" Target="slides/slide224.xml"/><Relationship Id="rId244" Type="http://schemas.openxmlformats.org/officeDocument/2006/relationships/slide" Target="slides/slide240.xml"/><Relationship Id="rId13" Type="http://schemas.openxmlformats.org/officeDocument/2006/relationships/slide" Target="slides/slide9.xml"/><Relationship Id="rId18" Type="http://schemas.openxmlformats.org/officeDocument/2006/relationships/slide" Target="slides/slide14.xml"/><Relationship Id="rId39" Type="http://schemas.openxmlformats.org/officeDocument/2006/relationships/slide" Target="slides/slide35.xml"/><Relationship Id="rId109" Type="http://schemas.openxmlformats.org/officeDocument/2006/relationships/slide" Target="slides/slide105.xml"/><Relationship Id="rId34" Type="http://schemas.openxmlformats.org/officeDocument/2006/relationships/slide" Target="slides/slide30.xml"/><Relationship Id="rId50" Type="http://schemas.openxmlformats.org/officeDocument/2006/relationships/slide" Target="slides/slide46.xml"/><Relationship Id="rId55" Type="http://schemas.openxmlformats.org/officeDocument/2006/relationships/slide" Target="slides/slide51.xml"/><Relationship Id="rId76" Type="http://schemas.openxmlformats.org/officeDocument/2006/relationships/slide" Target="slides/slide72.xml"/><Relationship Id="rId97" Type="http://schemas.openxmlformats.org/officeDocument/2006/relationships/slide" Target="slides/slide93.xml"/><Relationship Id="rId104" Type="http://schemas.openxmlformats.org/officeDocument/2006/relationships/slide" Target="slides/slide100.xml"/><Relationship Id="rId120" Type="http://schemas.openxmlformats.org/officeDocument/2006/relationships/slide" Target="slides/slide116.xml"/><Relationship Id="rId125" Type="http://schemas.openxmlformats.org/officeDocument/2006/relationships/slide" Target="slides/slide121.xml"/><Relationship Id="rId141" Type="http://schemas.openxmlformats.org/officeDocument/2006/relationships/slide" Target="slides/slide137.xml"/><Relationship Id="rId146" Type="http://schemas.openxmlformats.org/officeDocument/2006/relationships/slide" Target="slides/slide142.xml"/><Relationship Id="rId167" Type="http://schemas.openxmlformats.org/officeDocument/2006/relationships/slide" Target="slides/slide163.xml"/><Relationship Id="rId188" Type="http://schemas.openxmlformats.org/officeDocument/2006/relationships/slide" Target="slides/slide184.xml"/><Relationship Id="rId7" Type="http://schemas.openxmlformats.org/officeDocument/2006/relationships/slide" Target="slides/slide3.xml"/><Relationship Id="rId71" Type="http://schemas.openxmlformats.org/officeDocument/2006/relationships/slide" Target="slides/slide67.xml"/><Relationship Id="rId92" Type="http://schemas.openxmlformats.org/officeDocument/2006/relationships/slide" Target="slides/slide88.xml"/><Relationship Id="rId162" Type="http://schemas.openxmlformats.org/officeDocument/2006/relationships/slide" Target="slides/slide158.xml"/><Relationship Id="rId183" Type="http://schemas.openxmlformats.org/officeDocument/2006/relationships/slide" Target="slides/slide179.xml"/><Relationship Id="rId213" Type="http://schemas.openxmlformats.org/officeDocument/2006/relationships/slide" Target="slides/slide209.xml"/><Relationship Id="rId218" Type="http://schemas.openxmlformats.org/officeDocument/2006/relationships/slide" Target="slides/slide214.xml"/><Relationship Id="rId234" Type="http://schemas.openxmlformats.org/officeDocument/2006/relationships/slide" Target="slides/slide230.xml"/><Relationship Id="rId239" Type="http://schemas.openxmlformats.org/officeDocument/2006/relationships/slide" Target="slides/slide235.xml"/><Relationship Id="rId2" Type="http://schemas.openxmlformats.org/officeDocument/2006/relationships/customXml" Target="../customXml/item2.xml"/><Relationship Id="rId29" Type="http://schemas.openxmlformats.org/officeDocument/2006/relationships/slide" Target="slides/slide25.xml"/><Relationship Id="rId24" Type="http://schemas.openxmlformats.org/officeDocument/2006/relationships/slide" Target="slides/slide20.xml"/><Relationship Id="rId40" Type="http://schemas.openxmlformats.org/officeDocument/2006/relationships/slide" Target="slides/slide36.xml"/><Relationship Id="rId45" Type="http://schemas.openxmlformats.org/officeDocument/2006/relationships/slide" Target="slides/slide41.xml"/><Relationship Id="rId66" Type="http://schemas.openxmlformats.org/officeDocument/2006/relationships/slide" Target="slides/slide62.xml"/><Relationship Id="rId87" Type="http://schemas.openxmlformats.org/officeDocument/2006/relationships/slide" Target="slides/slide83.xml"/><Relationship Id="rId110" Type="http://schemas.openxmlformats.org/officeDocument/2006/relationships/slide" Target="slides/slide106.xml"/><Relationship Id="rId115" Type="http://schemas.openxmlformats.org/officeDocument/2006/relationships/slide" Target="slides/slide111.xml"/><Relationship Id="rId131" Type="http://schemas.openxmlformats.org/officeDocument/2006/relationships/slide" Target="slides/slide127.xml"/><Relationship Id="rId136" Type="http://schemas.openxmlformats.org/officeDocument/2006/relationships/slide" Target="slides/slide132.xml"/><Relationship Id="rId157" Type="http://schemas.openxmlformats.org/officeDocument/2006/relationships/slide" Target="slides/slide153.xml"/><Relationship Id="rId178" Type="http://schemas.openxmlformats.org/officeDocument/2006/relationships/slide" Target="slides/slide174.xml"/><Relationship Id="rId61" Type="http://schemas.openxmlformats.org/officeDocument/2006/relationships/slide" Target="slides/slide57.xml"/><Relationship Id="rId82" Type="http://schemas.openxmlformats.org/officeDocument/2006/relationships/slide" Target="slides/slide78.xml"/><Relationship Id="rId152" Type="http://schemas.openxmlformats.org/officeDocument/2006/relationships/slide" Target="slides/slide148.xml"/><Relationship Id="rId173" Type="http://schemas.openxmlformats.org/officeDocument/2006/relationships/slide" Target="slides/slide169.xml"/><Relationship Id="rId194" Type="http://schemas.openxmlformats.org/officeDocument/2006/relationships/slide" Target="slides/slide190.xml"/><Relationship Id="rId199" Type="http://schemas.openxmlformats.org/officeDocument/2006/relationships/slide" Target="slides/slide195.xml"/><Relationship Id="rId203" Type="http://schemas.openxmlformats.org/officeDocument/2006/relationships/slide" Target="slides/slide199.xml"/><Relationship Id="rId208" Type="http://schemas.openxmlformats.org/officeDocument/2006/relationships/slide" Target="slides/slide204.xml"/><Relationship Id="rId229" Type="http://schemas.openxmlformats.org/officeDocument/2006/relationships/slide" Target="slides/slide225.xml"/><Relationship Id="rId19" Type="http://schemas.openxmlformats.org/officeDocument/2006/relationships/slide" Target="slides/slide15.xml"/><Relationship Id="rId224" Type="http://schemas.openxmlformats.org/officeDocument/2006/relationships/slide" Target="slides/slide220.xml"/><Relationship Id="rId240" Type="http://schemas.openxmlformats.org/officeDocument/2006/relationships/slide" Target="slides/slide236.xml"/><Relationship Id="rId245" Type="http://schemas.openxmlformats.org/officeDocument/2006/relationships/presProps" Target="presProps.xml"/><Relationship Id="rId14" Type="http://schemas.openxmlformats.org/officeDocument/2006/relationships/slide" Target="slides/slide10.xml"/><Relationship Id="rId30" Type="http://schemas.openxmlformats.org/officeDocument/2006/relationships/slide" Target="slides/slide26.xml"/><Relationship Id="rId35" Type="http://schemas.openxmlformats.org/officeDocument/2006/relationships/slide" Target="slides/slide31.xml"/><Relationship Id="rId56" Type="http://schemas.openxmlformats.org/officeDocument/2006/relationships/slide" Target="slides/slide52.xml"/><Relationship Id="rId77" Type="http://schemas.openxmlformats.org/officeDocument/2006/relationships/slide" Target="slides/slide73.xml"/><Relationship Id="rId100" Type="http://schemas.openxmlformats.org/officeDocument/2006/relationships/slide" Target="slides/slide96.xml"/><Relationship Id="rId105" Type="http://schemas.openxmlformats.org/officeDocument/2006/relationships/slide" Target="slides/slide101.xml"/><Relationship Id="rId126" Type="http://schemas.openxmlformats.org/officeDocument/2006/relationships/slide" Target="slides/slide122.xml"/><Relationship Id="rId147" Type="http://schemas.openxmlformats.org/officeDocument/2006/relationships/slide" Target="slides/slide143.xml"/><Relationship Id="rId168" Type="http://schemas.openxmlformats.org/officeDocument/2006/relationships/slide" Target="slides/slide164.xml"/><Relationship Id="rId8" Type="http://schemas.openxmlformats.org/officeDocument/2006/relationships/slide" Target="slides/slide4.xml"/><Relationship Id="rId51" Type="http://schemas.openxmlformats.org/officeDocument/2006/relationships/slide" Target="slides/slide47.xml"/><Relationship Id="rId72" Type="http://schemas.openxmlformats.org/officeDocument/2006/relationships/slide" Target="slides/slide68.xml"/><Relationship Id="rId93" Type="http://schemas.openxmlformats.org/officeDocument/2006/relationships/slide" Target="slides/slide89.xml"/><Relationship Id="rId98" Type="http://schemas.openxmlformats.org/officeDocument/2006/relationships/slide" Target="slides/slide94.xml"/><Relationship Id="rId121" Type="http://schemas.openxmlformats.org/officeDocument/2006/relationships/slide" Target="slides/slide117.xml"/><Relationship Id="rId142" Type="http://schemas.openxmlformats.org/officeDocument/2006/relationships/slide" Target="slides/slide138.xml"/><Relationship Id="rId163" Type="http://schemas.openxmlformats.org/officeDocument/2006/relationships/slide" Target="slides/slide159.xml"/><Relationship Id="rId184" Type="http://schemas.openxmlformats.org/officeDocument/2006/relationships/slide" Target="slides/slide180.xml"/><Relationship Id="rId189" Type="http://schemas.openxmlformats.org/officeDocument/2006/relationships/slide" Target="slides/slide185.xml"/><Relationship Id="rId219" Type="http://schemas.openxmlformats.org/officeDocument/2006/relationships/slide" Target="slides/slide215.xml"/><Relationship Id="rId3" Type="http://schemas.openxmlformats.org/officeDocument/2006/relationships/customXml" Target="../customXml/item3.xml"/><Relationship Id="rId214" Type="http://schemas.openxmlformats.org/officeDocument/2006/relationships/slide" Target="slides/slide210.xml"/><Relationship Id="rId230" Type="http://schemas.openxmlformats.org/officeDocument/2006/relationships/slide" Target="slides/slide226.xml"/><Relationship Id="rId235" Type="http://schemas.openxmlformats.org/officeDocument/2006/relationships/slide" Target="slides/slide231.xml"/><Relationship Id="rId25" Type="http://schemas.openxmlformats.org/officeDocument/2006/relationships/slide" Target="slides/slide21.xml"/><Relationship Id="rId46" Type="http://schemas.openxmlformats.org/officeDocument/2006/relationships/slide" Target="slides/slide42.xml"/><Relationship Id="rId67" Type="http://schemas.openxmlformats.org/officeDocument/2006/relationships/slide" Target="slides/slide63.xml"/><Relationship Id="rId116" Type="http://schemas.openxmlformats.org/officeDocument/2006/relationships/slide" Target="slides/slide112.xml"/><Relationship Id="rId137" Type="http://schemas.openxmlformats.org/officeDocument/2006/relationships/slide" Target="slides/slide133.xml"/><Relationship Id="rId158" Type="http://schemas.openxmlformats.org/officeDocument/2006/relationships/slide" Target="slides/slide154.xml"/><Relationship Id="rId20" Type="http://schemas.openxmlformats.org/officeDocument/2006/relationships/slide" Target="slides/slide16.xml"/><Relationship Id="rId41" Type="http://schemas.openxmlformats.org/officeDocument/2006/relationships/slide" Target="slides/slide37.xml"/><Relationship Id="rId62" Type="http://schemas.openxmlformats.org/officeDocument/2006/relationships/slide" Target="slides/slide58.xml"/><Relationship Id="rId83" Type="http://schemas.openxmlformats.org/officeDocument/2006/relationships/slide" Target="slides/slide79.xml"/><Relationship Id="rId88" Type="http://schemas.openxmlformats.org/officeDocument/2006/relationships/slide" Target="slides/slide84.xml"/><Relationship Id="rId111" Type="http://schemas.openxmlformats.org/officeDocument/2006/relationships/slide" Target="slides/slide107.xml"/><Relationship Id="rId132" Type="http://schemas.openxmlformats.org/officeDocument/2006/relationships/slide" Target="slides/slide128.xml"/><Relationship Id="rId153" Type="http://schemas.openxmlformats.org/officeDocument/2006/relationships/slide" Target="slides/slide149.xml"/><Relationship Id="rId174" Type="http://schemas.openxmlformats.org/officeDocument/2006/relationships/slide" Target="slides/slide170.xml"/><Relationship Id="rId179" Type="http://schemas.openxmlformats.org/officeDocument/2006/relationships/slide" Target="slides/slide175.xml"/><Relationship Id="rId195" Type="http://schemas.openxmlformats.org/officeDocument/2006/relationships/slide" Target="slides/slide191.xml"/><Relationship Id="rId209" Type="http://schemas.openxmlformats.org/officeDocument/2006/relationships/slide" Target="slides/slide205.xml"/><Relationship Id="rId190" Type="http://schemas.openxmlformats.org/officeDocument/2006/relationships/slide" Target="slides/slide186.xml"/><Relationship Id="rId204" Type="http://schemas.openxmlformats.org/officeDocument/2006/relationships/slide" Target="slides/slide200.xml"/><Relationship Id="rId220" Type="http://schemas.openxmlformats.org/officeDocument/2006/relationships/slide" Target="slides/slide216.xml"/><Relationship Id="rId225" Type="http://schemas.openxmlformats.org/officeDocument/2006/relationships/slide" Target="slides/slide221.xml"/><Relationship Id="rId241" Type="http://schemas.openxmlformats.org/officeDocument/2006/relationships/slide" Target="slides/slide237.xml"/><Relationship Id="rId246" Type="http://schemas.openxmlformats.org/officeDocument/2006/relationships/viewProps" Target="viewProps.xml"/><Relationship Id="rId15" Type="http://schemas.openxmlformats.org/officeDocument/2006/relationships/slide" Target="slides/slide11.xml"/><Relationship Id="rId36" Type="http://schemas.openxmlformats.org/officeDocument/2006/relationships/slide" Target="slides/slide32.xml"/><Relationship Id="rId57" Type="http://schemas.openxmlformats.org/officeDocument/2006/relationships/slide" Target="slides/slide53.xml"/><Relationship Id="rId106" Type="http://schemas.openxmlformats.org/officeDocument/2006/relationships/slide" Target="slides/slide102.xml"/><Relationship Id="rId127" Type="http://schemas.openxmlformats.org/officeDocument/2006/relationships/slide" Target="slides/slide123.xml"/><Relationship Id="rId10" Type="http://schemas.openxmlformats.org/officeDocument/2006/relationships/slide" Target="slides/slide6.xml"/><Relationship Id="rId31" Type="http://schemas.openxmlformats.org/officeDocument/2006/relationships/slide" Target="slides/slide27.xml"/><Relationship Id="rId52" Type="http://schemas.openxmlformats.org/officeDocument/2006/relationships/slide" Target="slides/slide48.xml"/><Relationship Id="rId73" Type="http://schemas.openxmlformats.org/officeDocument/2006/relationships/slide" Target="slides/slide69.xml"/><Relationship Id="rId78" Type="http://schemas.openxmlformats.org/officeDocument/2006/relationships/slide" Target="slides/slide74.xml"/><Relationship Id="rId94" Type="http://schemas.openxmlformats.org/officeDocument/2006/relationships/slide" Target="slides/slide90.xml"/><Relationship Id="rId99" Type="http://schemas.openxmlformats.org/officeDocument/2006/relationships/slide" Target="slides/slide95.xml"/><Relationship Id="rId101" Type="http://schemas.openxmlformats.org/officeDocument/2006/relationships/slide" Target="slides/slide97.xml"/><Relationship Id="rId122" Type="http://schemas.openxmlformats.org/officeDocument/2006/relationships/slide" Target="slides/slide118.xml"/><Relationship Id="rId143" Type="http://schemas.openxmlformats.org/officeDocument/2006/relationships/slide" Target="slides/slide139.xml"/><Relationship Id="rId148" Type="http://schemas.openxmlformats.org/officeDocument/2006/relationships/slide" Target="slides/slide144.xml"/><Relationship Id="rId164" Type="http://schemas.openxmlformats.org/officeDocument/2006/relationships/slide" Target="slides/slide160.xml"/><Relationship Id="rId169" Type="http://schemas.openxmlformats.org/officeDocument/2006/relationships/slide" Target="slides/slide165.xml"/><Relationship Id="rId185" Type="http://schemas.openxmlformats.org/officeDocument/2006/relationships/slide" Target="slides/slide181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80" Type="http://schemas.openxmlformats.org/officeDocument/2006/relationships/slide" Target="slides/slide176.xml"/><Relationship Id="rId210" Type="http://schemas.openxmlformats.org/officeDocument/2006/relationships/slide" Target="slides/slide206.xml"/><Relationship Id="rId215" Type="http://schemas.openxmlformats.org/officeDocument/2006/relationships/slide" Target="slides/slide211.xml"/><Relationship Id="rId236" Type="http://schemas.openxmlformats.org/officeDocument/2006/relationships/slide" Target="slides/slide232.xml"/><Relationship Id="rId26" Type="http://schemas.openxmlformats.org/officeDocument/2006/relationships/slide" Target="slides/slide22.xml"/><Relationship Id="rId231" Type="http://schemas.openxmlformats.org/officeDocument/2006/relationships/slide" Target="slides/slide227.xml"/><Relationship Id="rId47" Type="http://schemas.openxmlformats.org/officeDocument/2006/relationships/slide" Target="slides/slide43.xml"/><Relationship Id="rId68" Type="http://schemas.openxmlformats.org/officeDocument/2006/relationships/slide" Target="slides/slide64.xml"/><Relationship Id="rId89" Type="http://schemas.openxmlformats.org/officeDocument/2006/relationships/slide" Target="slides/slide85.xml"/><Relationship Id="rId112" Type="http://schemas.openxmlformats.org/officeDocument/2006/relationships/slide" Target="slides/slide108.xml"/><Relationship Id="rId133" Type="http://schemas.openxmlformats.org/officeDocument/2006/relationships/slide" Target="slides/slide129.xml"/><Relationship Id="rId154" Type="http://schemas.openxmlformats.org/officeDocument/2006/relationships/slide" Target="slides/slide150.xml"/><Relationship Id="rId175" Type="http://schemas.openxmlformats.org/officeDocument/2006/relationships/slide" Target="slides/slide171.xml"/><Relationship Id="rId196" Type="http://schemas.openxmlformats.org/officeDocument/2006/relationships/slide" Target="slides/slide192.xml"/><Relationship Id="rId200" Type="http://schemas.openxmlformats.org/officeDocument/2006/relationships/slide" Target="slides/slide196.xml"/><Relationship Id="rId16" Type="http://schemas.openxmlformats.org/officeDocument/2006/relationships/slide" Target="slides/slide12.xml"/><Relationship Id="rId221" Type="http://schemas.openxmlformats.org/officeDocument/2006/relationships/slide" Target="slides/slide217.xml"/><Relationship Id="rId242" Type="http://schemas.openxmlformats.org/officeDocument/2006/relationships/slide" Target="slides/slide238.xml"/><Relationship Id="rId37" Type="http://schemas.openxmlformats.org/officeDocument/2006/relationships/slide" Target="slides/slide33.xml"/><Relationship Id="rId58" Type="http://schemas.openxmlformats.org/officeDocument/2006/relationships/slide" Target="slides/slide54.xml"/><Relationship Id="rId79" Type="http://schemas.openxmlformats.org/officeDocument/2006/relationships/slide" Target="slides/slide75.xml"/><Relationship Id="rId102" Type="http://schemas.openxmlformats.org/officeDocument/2006/relationships/slide" Target="slides/slide98.xml"/><Relationship Id="rId123" Type="http://schemas.openxmlformats.org/officeDocument/2006/relationships/slide" Target="slides/slide119.xml"/><Relationship Id="rId144" Type="http://schemas.openxmlformats.org/officeDocument/2006/relationships/slide" Target="slides/slide140.xml"/><Relationship Id="rId90" Type="http://schemas.openxmlformats.org/officeDocument/2006/relationships/slide" Target="slides/slide86.xml"/><Relationship Id="rId165" Type="http://schemas.openxmlformats.org/officeDocument/2006/relationships/slide" Target="slides/slide161.xml"/><Relationship Id="rId186" Type="http://schemas.openxmlformats.org/officeDocument/2006/relationships/slide" Target="slides/slide182.xml"/><Relationship Id="rId211" Type="http://schemas.openxmlformats.org/officeDocument/2006/relationships/slide" Target="slides/slide207.xml"/><Relationship Id="rId232" Type="http://schemas.openxmlformats.org/officeDocument/2006/relationships/slide" Target="slides/slide228.xml"/><Relationship Id="rId27" Type="http://schemas.openxmlformats.org/officeDocument/2006/relationships/slide" Target="slides/slide23.xml"/><Relationship Id="rId48" Type="http://schemas.openxmlformats.org/officeDocument/2006/relationships/slide" Target="slides/slide44.xml"/><Relationship Id="rId69" Type="http://schemas.openxmlformats.org/officeDocument/2006/relationships/slide" Target="slides/slide65.xml"/><Relationship Id="rId113" Type="http://schemas.openxmlformats.org/officeDocument/2006/relationships/slide" Target="slides/slide109.xml"/><Relationship Id="rId134" Type="http://schemas.openxmlformats.org/officeDocument/2006/relationships/slide" Target="slides/slide130.xml"/><Relationship Id="rId80" Type="http://schemas.openxmlformats.org/officeDocument/2006/relationships/slide" Target="slides/slide76.xml"/><Relationship Id="rId155" Type="http://schemas.openxmlformats.org/officeDocument/2006/relationships/slide" Target="slides/slide151.xml"/><Relationship Id="rId176" Type="http://schemas.openxmlformats.org/officeDocument/2006/relationships/slide" Target="slides/slide172.xml"/><Relationship Id="rId197" Type="http://schemas.openxmlformats.org/officeDocument/2006/relationships/slide" Target="slides/slide193.xml"/><Relationship Id="rId201" Type="http://schemas.openxmlformats.org/officeDocument/2006/relationships/slide" Target="slides/slide197.xml"/><Relationship Id="rId222" Type="http://schemas.openxmlformats.org/officeDocument/2006/relationships/slide" Target="slides/slide218.xml"/><Relationship Id="rId243" Type="http://schemas.openxmlformats.org/officeDocument/2006/relationships/slide" Target="slides/slide239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20C41072-B018-4E0E-AEDA-5B47F596C07C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p:transition advTm="5000"/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61D8DDDB-D47E-47F0-B46C-27F00B59692D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p:transition advTm="5000"/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36419FAD-F603-4FEA-8F2C-1DB9ECCE0123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p:transition advTm="5000"/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187450" y="1773238"/>
            <a:ext cx="3673475" cy="4352925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13325" y="1773238"/>
            <a:ext cx="3673475" cy="4352925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5CAC2100-9819-482E-A9B4-B0DEE09ECEC8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p:transition advTm="5000"/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E839B380-B456-40FD-9306-83B6F07EA348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p:transition advTm="5000"/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04596753-4297-46D0-84A5-DE7CC79DEEA9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p:transition advTm="5000"/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7E406D9C-13E6-4D36-83BB-7609B280D13D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p:transition advTm="5000"/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6EB0E7FB-548D-42B2-B2AC-DD8044DBF3F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p:transition advTm="5000"/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B5F82040-7C87-4F7D-8F2F-90395E56BC23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p:transition advTm="5000"/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566EC6BD-A49D-4E8A-BEDD-7F87D6275AC1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p:transition advTm="5000"/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811963" y="274638"/>
            <a:ext cx="1874837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187450" y="274638"/>
            <a:ext cx="5472113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53A3256F-7BCF-41CE-A188-179E646F86A6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p:transition advTm="5000"/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31" name="Picture 7" descr="6"/>
          <p:cNvPicPr>
            <a:picLocks noChangeAspect="1" noChangeArrowheads="1"/>
          </p:cNvPicPr>
          <p:nvPr/>
        </p:nvPicPr>
        <p:blipFill>
          <a:blip r:embed="rId13" cstate="print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1187450" y="274638"/>
            <a:ext cx="7499350" cy="1066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1187450" y="1773238"/>
            <a:ext cx="7499350" cy="43529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>
                <a:solidFill>
                  <a:schemeClr val="bg1"/>
                </a:solidFill>
              </a:defRPr>
            </a:lvl1pPr>
          </a:lstStyle>
          <a:p>
            <a:fld id="{F3F57222-B397-4459-B3DB-4578CABB483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ransition advTm="5000"/>
  <p:txStyles>
    <p:titleStyle>
      <a:lvl1pPr algn="ctr" rtl="0" eaLnBrk="1" fontAlgn="base" hangingPunct="1">
        <a:spcBef>
          <a:spcPct val="0"/>
        </a:spcBef>
        <a:spcAft>
          <a:spcPct val="0"/>
        </a:spcAft>
        <a:defRPr sz="4000" b="1">
          <a:solidFill>
            <a:schemeClr val="bg1"/>
          </a:solidFill>
          <a:latin typeface="+mj-lt"/>
          <a:ea typeface="+mj-ea"/>
          <a:cs typeface="+mj-cs"/>
        </a:defRPr>
      </a:lvl1pPr>
      <a:lvl2pPr algn="ctr" rtl="0" eaLnBrk="1" fontAlgn="base" hangingPunct="1">
        <a:spcBef>
          <a:spcPct val="0"/>
        </a:spcBef>
        <a:spcAft>
          <a:spcPct val="0"/>
        </a:spcAft>
        <a:defRPr sz="4000" b="1">
          <a:solidFill>
            <a:schemeClr val="bg1"/>
          </a:solidFill>
          <a:latin typeface="Arial" charset="0"/>
        </a:defRPr>
      </a:lvl2pPr>
      <a:lvl3pPr algn="ctr" rtl="0" eaLnBrk="1" fontAlgn="base" hangingPunct="1">
        <a:spcBef>
          <a:spcPct val="0"/>
        </a:spcBef>
        <a:spcAft>
          <a:spcPct val="0"/>
        </a:spcAft>
        <a:defRPr sz="4000" b="1">
          <a:solidFill>
            <a:schemeClr val="bg1"/>
          </a:solidFill>
          <a:latin typeface="Arial" charset="0"/>
        </a:defRPr>
      </a:lvl3pPr>
      <a:lvl4pPr algn="ctr" rtl="0" eaLnBrk="1" fontAlgn="base" hangingPunct="1">
        <a:spcBef>
          <a:spcPct val="0"/>
        </a:spcBef>
        <a:spcAft>
          <a:spcPct val="0"/>
        </a:spcAft>
        <a:defRPr sz="4000" b="1">
          <a:solidFill>
            <a:schemeClr val="bg1"/>
          </a:solidFill>
          <a:latin typeface="Arial" charset="0"/>
        </a:defRPr>
      </a:lvl4pPr>
      <a:lvl5pPr algn="ctr" rtl="0" eaLnBrk="1" fontAlgn="base" hangingPunct="1">
        <a:spcBef>
          <a:spcPct val="0"/>
        </a:spcBef>
        <a:spcAft>
          <a:spcPct val="0"/>
        </a:spcAft>
        <a:defRPr sz="4000" b="1">
          <a:solidFill>
            <a:schemeClr val="bg1"/>
          </a:solidFill>
          <a:latin typeface="Arial" charset="0"/>
        </a:defRPr>
      </a:lvl5pPr>
      <a:lvl6pPr marL="457200" algn="ctr" rtl="0" eaLnBrk="1" fontAlgn="base" hangingPunct="1">
        <a:spcBef>
          <a:spcPct val="0"/>
        </a:spcBef>
        <a:spcAft>
          <a:spcPct val="0"/>
        </a:spcAft>
        <a:defRPr sz="4000" b="1">
          <a:solidFill>
            <a:schemeClr val="bg1"/>
          </a:solidFill>
          <a:latin typeface="Arial" charset="0"/>
        </a:defRPr>
      </a:lvl6pPr>
      <a:lvl7pPr marL="914400" algn="ctr" rtl="0" eaLnBrk="1" fontAlgn="base" hangingPunct="1">
        <a:spcBef>
          <a:spcPct val="0"/>
        </a:spcBef>
        <a:spcAft>
          <a:spcPct val="0"/>
        </a:spcAft>
        <a:defRPr sz="4000" b="1">
          <a:solidFill>
            <a:schemeClr val="bg1"/>
          </a:solidFill>
          <a:latin typeface="Arial" charset="0"/>
        </a:defRPr>
      </a:lvl7pPr>
      <a:lvl8pPr marL="1371600" algn="ctr" rtl="0" eaLnBrk="1" fontAlgn="base" hangingPunct="1">
        <a:spcBef>
          <a:spcPct val="0"/>
        </a:spcBef>
        <a:spcAft>
          <a:spcPct val="0"/>
        </a:spcAft>
        <a:defRPr sz="4000" b="1">
          <a:solidFill>
            <a:schemeClr val="bg1"/>
          </a:solidFill>
          <a:latin typeface="Arial" charset="0"/>
        </a:defRPr>
      </a:lvl8pPr>
      <a:lvl9pPr marL="1828800" algn="ctr" rtl="0" eaLnBrk="1" fontAlgn="base" hangingPunct="1">
        <a:spcBef>
          <a:spcPct val="0"/>
        </a:spcBef>
        <a:spcAft>
          <a:spcPct val="0"/>
        </a:spcAft>
        <a:defRPr sz="4000" b="1">
          <a:solidFill>
            <a:schemeClr val="bg1"/>
          </a:solidFill>
          <a:latin typeface="Arial" charset="0"/>
        </a:defRPr>
      </a:lvl9pPr>
    </p:titleStyle>
    <p:bodyStyle>
      <a:lvl1pPr marL="342900" indent="-342900" algn="l" rtl="0" eaLnBrk="1" fontAlgn="base" hangingPunct="1">
        <a:spcBef>
          <a:spcPct val="20000"/>
        </a:spcBef>
        <a:spcAft>
          <a:spcPct val="0"/>
        </a:spcAft>
        <a:buChar char="•"/>
        <a:defRPr sz="3200" b="1">
          <a:solidFill>
            <a:schemeClr val="bg1"/>
          </a:solidFill>
          <a:latin typeface="+mn-lt"/>
          <a:ea typeface="+mn-ea"/>
          <a:cs typeface="+mn-cs"/>
        </a:defRPr>
      </a:lvl1pPr>
      <a:lvl2pPr marL="742950" indent="-285750" algn="l" rtl="0" eaLnBrk="1" fontAlgn="base" hangingPunct="1">
        <a:spcBef>
          <a:spcPct val="20000"/>
        </a:spcBef>
        <a:spcAft>
          <a:spcPct val="0"/>
        </a:spcAft>
        <a:buChar char="–"/>
        <a:defRPr sz="2800" b="1">
          <a:solidFill>
            <a:schemeClr val="bg1"/>
          </a:solidFill>
          <a:latin typeface="+mn-lt"/>
        </a:defRPr>
      </a:lvl2pPr>
      <a:lvl3pPr marL="1143000" indent="-228600" algn="l" rtl="0" eaLnBrk="1" fontAlgn="base" hangingPunct="1">
        <a:spcBef>
          <a:spcPct val="20000"/>
        </a:spcBef>
        <a:spcAft>
          <a:spcPct val="0"/>
        </a:spcAft>
        <a:buChar char="•"/>
        <a:defRPr sz="2400" b="1">
          <a:solidFill>
            <a:schemeClr val="bg1"/>
          </a:solidFill>
          <a:latin typeface="+mn-lt"/>
        </a:defRPr>
      </a:lvl3pPr>
      <a:lvl4pPr marL="1600200" indent="-228600" algn="l" rtl="0" eaLnBrk="1" fontAlgn="base" hangingPunct="1">
        <a:spcBef>
          <a:spcPct val="20000"/>
        </a:spcBef>
        <a:spcAft>
          <a:spcPct val="0"/>
        </a:spcAft>
        <a:buChar char="–"/>
        <a:defRPr sz="2000" b="1">
          <a:solidFill>
            <a:schemeClr val="bg1"/>
          </a:solidFill>
          <a:latin typeface="+mn-lt"/>
        </a:defRPr>
      </a:lvl4pPr>
      <a:lvl5pPr marL="2057400" indent="-228600" algn="l" rtl="0" eaLnBrk="1" fontAlgn="base" hangingPunct="1">
        <a:spcBef>
          <a:spcPct val="20000"/>
        </a:spcBef>
        <a:spcAft>
          <a:spcPct val="0"/>
        </a:spcAft>
        <a:buChar char="»"/>
        <a:defRPr sz="2000" b="1">
          <a:solidFill>
            <a:schemeClr val="bg1"/>
          </a:solidFill>
          <a:latin typeface="+mn-lt"/>
        </a:defRPr>
      </a:lvl5pPr>
      <a:lvl6pPr marL="2514600" indent="-228600" algn="l" rtl="0" eaLnBrk="1" fontAlgn="base" hangingPunct="1">
        <a:spcBef>
          <a:spcPct val="20000"/>
        </a:spcBef>
        <a:spcAft>
          <a:spcPct val="0"/>
        </a:spcAft>
        <a:buChar char="»"/>
        <a:defRPr sz="2000" b="1">
          <a:solidFill>
            <a:schemeClr val="bg1"/>
          </a:solidFill>
          <a:latin typeface="+mn-lt"/>
        </a:defRPr>
      </a:lvl6pPr>
      <a:lvl7pPr marL="2971800" indent="-228600" algn="l" rtl="0" eaLnBrk="1" fontAlgn="base" hangingPunct="1">
        <a:spcBef>
          <a:spcPct val="20000"/>
        </a:spcBef>
        <a:spcAft>
          <a:spcPct val="0"/>
        </a:spcAft>
        <a:buChar char="»"/>
        <a:defRPr sz="2000" b="1">
          <a:solidFill>
            <a:schemeClr val="bg1"/>
          </a:solidFill>
          <a:latin typeface="+mn-lt"/>
        </a:defRPr>
      </a:lvl7pPr>
      <a:lvl8pPr marL="3429000" indent="-228600" algn="l" rtl="0" eaLnBrk="1" fontAlgn="base" hangingPunct="1">
        <a:spcBef>
          <a:spcPct val="20000"/>
        </a:spcBef>
        <a:spcAft>
          <a:spcPct val="0"/>
        </a:spcAft>
        <a:buChar char="»"/>
        <a:defRPr sz="2000" b="1">
          <a:solidFill>
            <a:schemeClr val="bg1"/>
          </a:solidFill>
          <a:latin typeface="+mn-lt"/>
        </a:defRPr>
      </a:lvl8pPr>
      <a:lvl9pPr marL="3886200" indent="-228600" algn="l" rtl="0" eaLnBrk="1" fontAlgn="base" hangingPunct="1">
        <a:spcBef>
          <a:spcPct val="20000"/>
        </a:spcBef>
        <a:spcAft>
          <a:spcPct val="0"/>
        </a:spcAft>
        <a:buChar char="»"/>
        <a:defRPr sz="2000" b="1">
          <a:solidFill>
            <a:schemeClr val="bg1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3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6.png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7.png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2.png"/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3.png"/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png"/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5.png"/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6.png"/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7.png"/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8.png"/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9.png"/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2" Type="http://schemas.openxmlformats.org/officeDocument/2006/relationships/image" Target="../media/image40.png"/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1.png"/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2.png"/><Relationship Id="rId1" Type="http://schemas.openxmlformats.org/officeDocument/2006/relationships/slideLayout" Target="../slideLayouts/slideLayout2.xml"/></Relationships>
</file>

<file path=ppt/slides/_rels/slide4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3.png"/><Relationship Id="rId1" Type="http://schemas.openxmlformats.org/officeDocument/2006/relationships/slideLayout" Target="../slideLayouts/slideLayout2.xml"/></Relationships>
</file>

<file path=ppt/slides/_rels/slide4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4.png"/><Relationship Id="rId1" Type="http://schemas.openxmlformats.org/officeDocument/2006/relationships/slideLayout" Target="../slideLayouts/slideLayout2.xml"/></Relationships>
</file>

<file path=ppt/slides/_rels/slide4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5.png"/><Relationship Id="rId1" Type="http://schemas.openxmlformats.org/officeDocument/2006/relationships/slideLayout" Target="../slideLayouts/slideLayout2.xml"/></Relationships>
</file>

<file path=ppt/slides/_rels/slide4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6.png"/><Relationship Id="rId1" Type="http://schemas.openxmlformats.org/officeDocument/2006/relationships/slideLayout" Target="../slideLayouts/slideLayout2.xml"/></Relationships>
</file>

<file path=ppt/slides/_rels/slide4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7.png"/><Relationship Id="rId1" Type="http://schemas.openxmlformats.org/officeDocument/2006/relationships/slideLayout" Target="../slideLayouts/slideLayout2.xml"/></Relationships>
</file>

<file path=ppt/slides/_rels/slide4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8.png"/><Relationship Id="rId1" Type="http://schemas.openxmlformats.org/officeDocument/2006/relationships/slideLayout" Target="../slideLayouts/slideLayout2.xml"/></Relationships>
</file>

<file path=ppt/slides/_rels/slide4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9.png"/><Relationship Id="rId1" Type="http://schemas.openxmlformats.org/officeDocument/2006/relationships/slideLayout" Target="../slideLayouts/slideLayout2.xml"/></Relationships>
</file>

<file path=ppt/slides/_rels/slide50.xml.rels><?xml version="1.0" encoding="UTF-8" standalone="yes"?>
<Relationships xmlns="http://schemas.openxmlformats.org/package/2006/relationships"><Relationship Id="rId2" Type="http://schemas.openxmlformats.org/officeDocument/2006/relationships/image" Target="../media/image50.png"/><Relationship Id="rId1" Type="http://schemas.openxmlformats.org/officeDocument/2006/relationships/slideLayout" Target="../slideLayouts/slideLayout2.xml"/></Relationships>
</file>

<file path=ppt/slides/_rels/slide5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1.png"/><Relationship Id="rId1" Type="http://schemas.openxmlformats.org/officeDocument/2006/relationships/slideLayout" Target="../slideLayouts/slideLayout2.xml"/></Relationships>
</file>

<file path=ppt/slides/_rels/slide5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2.png"/><Relationship Id="rId1" Type="http://schemas.openxmlformats.org/officeDocument/2006/relationships/slideLayout" Target="../slideLayouts/slideLayout2.xml"/></Relationships>
</file>

<file path=ppt/slides/_rels/slide5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3.png"/><Relationship Id="rId1" Type="http://schemas.openxmlformats.org/officeDocument/2006/relationships/slideLayout" Target="../slideLayouts/slideLayout2.xml"/></Relationships>
</file>

<file path=ppt/slides/_rels/slide5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4.png"/><Relationship Id="rId1" Type="http://schemas.openxmlformats.org/officeDocument/2006/relationships/slideLayout" Target="../slideLayouts/slideLayout2.xml"/></Relationships>
</file>

<file path=ppt/slides/_rels/slide5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5.png"/><Relationship Id="rId1" Type="http://schemas.openxmlformats.org/officeDocument/2006/relationships/slideLayout" Target="../slideLayouts/slideLayout2.xml"/></Relationships>
</file>

<file path=ppt/slides/_rels/slide56.xml.rels><?xml version="1.0" encoding="UTF-8" standalone="yes"?>
<Relationships xmlns="http://schemas.openxmlformats.org/package/2006/relationships"><Relationship Id="rId2" Type="http://schemas.openxmlformats.org/officeDocument/2006/relationships/image" Target="../media/image56.png"/><Relationship Id="rId1" Type="http://schemas.openxmlformats.org/officeDocument/2006/relationships/slideLayout" Target="../slideLayouts/slideLayout2.xml"/></Relationships>
</file>

<file path=ppt/slides/_rels/slide57.xml.rels><?xml version="1.0" encoding="UTF-8" standalone="yes"?>
<Relationships xmlns="http://schemas.openxmlformats.org/package/2006/relationships"><Relationship Id="rId2" Type="http://schemas.openxmlformats.org/officeDocument/2006/relationships/image" Target="../media/image57.png"/><Relationship Id="rId1" Type="http://schemas.openxmlformats.org/officeDocument/2006/relationships/slideLayout" Target="../slideLayouts/slideLayout2.xml"/></Relationships>
</file>

<file path=ppt/slides/_rels/slide58.xml.rels><?xml version="1.0" encoding="UTF-8" standalone="yes"?>
<Relationships xmlns="http://schemas.openxmlformats.org/package/2006/relationships"><Relationship Id="rId2" Type="http://schemas.openxmlformats.org/officeDocument/2006/relationships/image" Target="../media/image58.png"/><Relationship Id="rId1" Type="http://schemas.openxmlformats.org/officeDocument/2006/relationships/slideLayout" Target="../slideLayouts/slideLayout2.xml"/></Relationships>
</file>

<file path=ppt/slides/_rels/slide59.xml.rels><?xml version="1.0" encoding="UTF-8" standalone="yes"?>
<Relationships xmlns="http://schemas.openxmlformats.org/package/2006/relationships"><Relationship Id="rId2" Type="http://schemas.openxmlformats.org/officeDocument/2006/relationships/image" Target="../media/image59.png"/><Relationship Id="rId1" Type="http://schemas.openxmlformats.org/officeDocument/2006/relationships/slideLayout" Target="../slideLayouts/slideLayout2.xml"/></Relationships>
</file>

<file path=ppt/slides/_rels/slide60.xml.rels><?xml version="1.0" encoding="UTF-8" standalone="yes"?>
<Relationships xmlns="http://schemas.openxmlformats.org/package/2006/relationships"><Relationship Id="rId2" Type="http://schemas.openxmlformats.org/officeDocument/2006/relationships/image" Target="../media/image60.png"/><Relationship Id="rId1" Type="http://schemas.openxmlformats.org/officeDocument/2006/relationships/slideLayout" Target="../slideLayouts/slideLayout2.xml"/></Relationships>
</file>

<file path=ppt/slides/_rels/slide61.xml.rels><?xml version="1.0" encoding="UTF-8" standalone="yes"?>
<Relationships xmlns="http://schemas.openxmlformats.org/package/2006/relationships"><Relationship Id="rId2" Type="http://schemas.openxmlformats.org/officeDocument/2006/relationships/image" Target="../media/image61.png"/><Relationship Id="rId1" Type="http://schemas.openxmlformats.org/officeDocument/2006/relationships/slideLayout" Target="../slideLayouts/slideLayout2.xml"/></Relationships>
</file>

<file path=ppt/slides/_rels/slide62.xml.rels><?xml version="1.0" encoding="UTF-8" standalone="yes"?>
<Relationships xmlns="http://schemas.openxmlformats.org/package/2006/relationships"><Relationship Id="rId2" Type="http://schemas.openxmlformats.org/officeDocument/2006/relationships/image" Target="../media/image62.png"/><Relationship Id="rId1" Type="http://schemas.openxmlformats.org/officeDocument/2006/relationships/slideLayout" Target="../slideLayouts/slideLayout2.xml"/></Relationships>
</file>

<file path=ppt/slides/_rels/slide63.xml.rels><?xml version="1.0" encoding="UTF-8" standalone="yes"?>
<Relationships xmlns="http://schemas.openxmlformats.org/package/2006/relationships"><Relationship Id="rId2" Type="http://schemas.openxmlformats.org/officeDocument/2006/relationships/image" Target="../media/image63.png"/><Relationship Id="rId1" Type="http://schemas.openxmlformats.org/officeDocument/2006/relationships/slideLayout" Target="../slideLayouts/slideLayout2.xml"/></Relationships>
</file>

<file path=ppt/slides/_rels/slide64.xml.rels><?xml version="1.0" encoding="UTF-8" standalone="yes"?>
<Relationships xmlns="http://schemas.openxmlformats.org/package/2006/relationships"><Relationship Id="rId2" Type="http://schemas.openxmlformats.org/officeDocument/2006/relationships/image" Target="../media/image64.png"/><Relationship Id="rId1" Type="http://schemas.openxmlformats.org/officeDocument/2006/relationships/slideLayout" Target="../slideLayouts/slideLayout2.xml"/></Relationships>
</file>

<file path=ppt/slides/_rels/slide65.xml.rels><?xml version="1.0" encoding="UTF-8" standalone="yes"?>
<Relationships xmlns="http://schemas.openxmlformats.org/package/2006/relationships"><Relationship Id="rId2" Type="http://schemas.openxmlformats.org/officeDocument/2006/relationships/image" Target="../media/image65.png"/><Relationship Id="rId1" Type="http://schemas.openxmlformats.org/officeDocument/2006/relationships/slideLayout" Target="../slideLayouts/slideLayout2.xml"/></Relationships>
</file>

<file path=ppt/slides/_rels/slide6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6.png"/><Relationship Id="rId1" Type="http://schemas.openxmlformats.org/officeDocument/2006/relationships/slideLayout" Target="../slideLayouts/slideLayout2.xml"/></Relationships>
</file>

<file path=ppt/slides/_rels/slide67.xml.rels><?xml version="1.0" encoding="UTF-8" standalone="yes"?>
<Relationships xmlns="http://schemas.openxmlformats.org/package/2006/relationships"><Relationship Id="rId2" Type="http://schemas.openxmlformats.org/officeDocument/2006/relationships/image" Target="../media/image67.png"/><Relationship Id="rId1" Type="http://schemas.openxmlformats.org/officeDocument/2006/relationships/slideLayout" Target="../slideLayouts/slideLayout2.xml"/></Relationships>
</file>

<file path=ppt/slides/_rels/slide6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9.png"/><Relationship Id="rId2" Type="http://schemas.openxmlformats.org/officeDocument/2006/relationships/image" Target="../media/image68.jpeg"/><Relationship Id="rId1" Type="http://schemas.openxmlformats.org/officeDocument/2006/relationships/slideLayout" Target="../slideLayouts/slideLayout2.xml"/></Relationships>
</file>

<file path=ppt/slides/_rels/slide69.xml.rels><?xml version="1.0" encoding="UTF-8" standalone="yes"?>
<Relationships xmlns="http://schemas.openxmlformats.org/package/2006/relationships"><Relationship Id="rId2" Type="http://schemas.openxmlformats.org/officeDocument/2006/relationships/image" Target="../media/image70.png"/><Relationship Id="rId1" Type="http://schemas.openxmlformats.org/officeDocument/2006/relationships/slideLayout" Target="../slideLayouts/slideLayout2.xml"/></Relationships>
</file>

<file path=ppt/slides/_rels/slide70.xml.rels><?xml version="1.0" encoding="UTF-8" standalone="yes"?>
<Relationships xmlns="http://schemas.openxmlformats.org/package/2006/relationships"><Relationship Id="rId2" Type="http://schemas.openxmlformats.org/officeDocument/2006/relationships/image" Target="../media/image71.png"/><Relationship Id="rId1" Type="http://schemas.openxmlformats.org/officeDocument/2006/relationships/slideLayout" Target="../slideLayouts/slideLayout2.xml"/></Relationships>
</file>

<file path=ppt/slides/_rels/slide71.xml.rels><?xml version="1.0" encoding="UTF-8" standalone="yes"?>
<Relationships xmlns="http://schemas.openxmlformats.org/package/2006/relationships"><Relationship Id="rId2" Type="http://schemas.openxmlformats.org/officeDocument/2006/relationships/image" Target="../media/image72.png"/><Relationship Id="rId1" Type="http://schemas.openxmlformats.org/officeDocument/2006/relationships/slideLayout" Target="../slideLayouts/slideLayout2.xml"/></Relationships>
</file>

<file path=ppt/slides/_rels/slide72.xml.rels><?xml version="1.0" encoding="UTF-8" standalone="yes"?>
<Relationships xmlns="http://schemas.openxmlformats.org/package/2006/relationships"><Relationship Id="rId2" Type="http://schemas.openxmlformats.org/officeDocument/2006/relationships/image" Target="../media/image73.png"/><Relationship Id="rId1" Type="http://schemas.openxmlformats.org/officeDocument/2006/relationships/slideLayout" Target="../slideLayouts/slideLayout2.xml"/></Relationships>
</file>

<file path=ppt/slides/_rels/slide73.xml.rels><?xml version="1.0" encoding="UTF-8" standalone="yes"?>
<Relationships xmlns="http://schemas.openxmlformats.org/package/2006/relationships"><Relationship Id="rId2" Type="http://schemas.openxmlformats.org/officeDocument/2006/relationships/image" Target="../media/image74.png"/><Relationship Id="rId1" Type="http://schemas.openxmlformats.org/officeDocument/2006/relationships/slideLayout" Target="../slideLayouts/slideLayout2.xml"/></Relationships>
</file>

<file path=ppt/slides/_rels/slide74.xml.rels><?xml version="1.0" encoding="UTF-8" standalone="yes"?>
<Relationships xmlns="http://schemas.openxmlformats.org/package/2006/relationships"><Relationship Id="rId2" Type="http://schemas.openxmlformats.org/officeDocument/2006/relationships/image" Target="../media/image75.png"/><Relationship Id="rId1" Type="http://schemas.openxmlformats.org/officeDocument/2006/relationships/slideLayout" Target="../slideLayouts/slideLayout2.xml"/></Relationships>
</file>

<file path=ppt/slides/_rels/slide75.xml.rels><?xml version="1.0" encoding="UTF-8" standalone="yes"?>
<Relationships xmlns="http://schemas.openxmlformats.org/package/2006/relationships"><Relationship Id="rId2" Type="http://schemas.openxmlformats.org/officeDocument/2006/relationships/image" Target="../media/image76.png"/><Relationship Id="rId1" Type="http://schemas.openxmlformats.org/officeDocument/2006/relationships/slideLayout" Target="../slideLayouts/slideLayout2.xml"/></Relationships>
</file>

<file path=ppt/slides/_rels/slide76.xml.rels><?xml version="1.0" encoding="UTF-8" standalone="yes"?>
<Relationships xmlns="http://schemas.openxmlformats.org/package/2006/relationships"><Relationship Id="rId2" Type="http://schemas.openxmlformats.org/officeDocument/2006/relationships/image" Target="../media/image77.png"/><Relationship Id="rId1" Type="http://schemas.openxmlformats.org/officeDocument/2006/relationships/slideLayout" Target="../slideLayouts/slideLayout2.xml"/></Relationships>
</file>

<file path=ppt/slides/_rels/slide7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8.png"/><Relationship Id="rId1" Type="http://schemas.openxmlformats.org/officeDocument/2006/relationships/slideLayout" Target="../slideLayouts/slideLayout2.xml"/></Relationships>
</file>

<file path=ppt/slides/_rels/slide78.xml.rels><?xml version="1.0" encoding="UTF-8" standalone="yes"?>
<Relationships xmlns="http://schemas.openxmlformats.org/package/2006/relationships"><Relationship Id="rId2" Type="http://schemas.openxmlformats.org/officeDocument/2006/relationships/image" Target="../media/image79.png"/><Relationship Id="rId1" Type="http://schemas.openxmlformats.org/officeDocument/2006/relationships/slideLayout" Target="../slideLayouts/slideLayout2.xml"/></Relationships>
</file>

<file path=ppt/slides/_rels/slide79.xml.rels><?xml version="1.0" encoding="UTF-8" standalone="yes"?>
<Relationships xmlns="http://schemas.openxmlformats.org/package/2006/relationships"><Relationship Id="rId2" Type="http://schemas.openxmlformats.org/officeDocument/2006/relationships/image" Target="../media/image80.png"/><Relationship Id="rId1" Type="http://schemas.openxmlformats.org/officeDocument/2006/relationships/slideLayout" Target="../slideLayouts/slideLayout2.xml"/></Relationships>
</file>

<file path=ppt/slides/_rels/slide80.xml.rels><?xml version="1.0" encoding="UTF-8" standalone="yes"?>
<Relationships xmlns="http://schemas.openxmlformats.org/package/2006/relationships"><Relationship Id="rId2" Type="http://schemas.openxmlformats.org/officeDocument/2006/relationships/image" Target="../media/image81.png"/><Relationship Id="rId1" Type="http://schemas.openxmlformats.org/officeDocument/2006/relationships/slideLayout" Target="../slideLayouts/slideLayout2.xml"/></Relationships>
</file>

<file path=ppt/slides/_rels/slide81.xml.rels><?xml version="1.0" encoding="UTF-8" standalone="yes"?>
<Relationships xmlns="http://schemas.openxmlformats.org/package/2006/relationships"><Relationship Id="rId2" Type="http://schemas.openxmlformats.org/officeDocument/2006/relationships/image" Target="../media/image82.png"/><Relationship Id="rId1" Type="http://schemas.openxmlformats.org/officeDocument/2006/relationships/slideLayout" Target="../slideLayouts/slideLayout2.xml"/></Relationships>
</file>

<file path=ppt/slides/_rels/slide82.xml.rels><?xml version="1.0" encoding="UTF-8" standalone="yes"?>
<Relationships xmlns="http://schemas.openxmlformats.org/package/2006/relationships"><Relationship Id="rId2" Type="http://schemas.openxmlformats.org/officeDocument/2006/relationships/image" Target="../media/image83.png"/><Relationship Id="rId1" Type="http://schemas.openxmlformats.org/officeDocument/2006/relationships/slideLayout" Target="../slideLayouts/slideLayout2.xml"/></Relationships>
</file>

<file path=ppt/slides/_rels/slide83.xml.rels><?xml version="1.0" encoding="UTF-8" standalone="yes"?>
<Relationships xmlns="http://schemas.openxmlformats.org/package/2006/relationships"><Relationship Id="rId2" Type="http://schemas.openxmlformats.org/officeDocument/2006/relationships/image" Target="../media/image84.png"/><Relationship Id="rId1" Type="http://schemas.openxmlformats.org/officeDocument/2006/relationships/slideLayout" Target="../slideLayouts/slideLayout2.xml"/></Relationships>
</file>

<file path=ppt/slides/_rels/slide84.xml.rels><?xml version="1.0" encoding="UTF-8" standalone="yes"?>
<Relationships xmlns="http://schemas.openxmlformats.org/package/2006/relationships"><Relationship Id="rId2" Type="http://schemas.openxmlformats.org/officeDocument/2006/relationships/image" Target="../media/image85.png"/><Relationship Id="rId1" Type="http://schemas.openxmlformats.org/officeDocument/2006/relationships/slideLayout" Target="../slideLayouts/slideLayout2.xml"/></Relationships>
</file>

<file path=ppt/slides/_rels/slide85.xml.rels><?xml version="1.0" encoding="UTF-8" standalone="yes"?>
<Relationships xmlns="http://schemas.openxmlformats.org/package/2006/relationships"><Relationship Id="rId2" Type="http://schemas.openxmlformats.org/officeDocument/2006/relationships/image" Target="../media/image86.png"/><Relationship Id="rId1" Type="http://schemas.openxmlformats.org/officeDocument/2006/relationships/slideLayout" Target="../slideLayouts/slideLayout2.xml"/></Relationships>
</file>

<file path=ppt/slides/_rels/slide86.xml.rels><?xml version="1.0" encoding="UTF-8" standalone="yes"?>
<Relationships xmlns="http://schemas.openxmlformats.org/package/2006/relationships"><Relationship Id="rId2" Type="http://schemas.openxmlformats.org/officeDocument/2006/relationships/image" Target="../media/image87.png"/><Relationship Id="rId1" Type="http://schemas.openxmlformats.org/officeDocument/2006/relationships/slideLayout" Target="../slideLayouts/slideLayout2.xml"/></Relationships>
</file>

<file path=ppt/slides/_rels/slide87.xml.rels><?xml version="1.0" encoding="UTF-8" standalone="yes"?>
<Relationships xmlns="http://schemas.openxmlformats.org/package/2006/relationships"><Relationship Id="rId2" Type="http://schemas.openxmlformats.org/officeDocument/2006/relationships/image" Target="../media/image88.png"/><Relationship Id="rId1" Type="http://schemas.openxmlformats.org/officeDocument/2006/relationships/slideLayout" Target="../slideLayouts/slideLayout2.xml"/></Relationships>
</file>

<file path=ppt/slides/_rels/slide8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9.png"/><Relationship Id="rId1" Type="http://schemas.openxmlformats.org/officeDocument/2006/relationships/slideLayout" Target="../slideLayouts/slideLayout2.xml"/></Relationships>
</file>

<file path=ppt/slides/_rels/slide8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0.png"/><Relationship Id="rId1" Type="http://schemas.openxmlformats.org/officeDocument/2006/relationships/slideLayout" Target="../slideLayouts/slideLayout2.xml"/></Relationships>
</file>

<file path=ppt/slides/_rels/slide90.xml.rels><?xml version="1.0" encoding="UTF-8" standalone="yes"?>
<Relationships xmlns="http://schemas.openxmlformats.org/package/2006/relationships"><Relationship Id="rId2" Type="http://schemas.openxmlformats.org/officeDocument/2006/relationships/image" Target="../media/image91.png"/><Relationship Id="rId1" Type="http://schemas.openxmlformats.org/officeDocument/2006/relationships/slideLayout" Target="../slideLayouts/slideLayout2.xml"/></Relationships>
</file>

<file path=ppt/slides/_rels/slide91.xml.rels><?xml version="1.0" encoding="UTF-8" standalone="yes"?>
<Relationships xmlns="http://schemas.openxmlformats.org/package/2006/relationships"><Relationship Id="rId2" Type="http://schemas.openxmlformats.org/officeDocument/2006/relationships/image" Target="../media/image92.png"/><Relationship Id="rId1" Type="http://schemas.openxmlformats.org/officeDocument/2006/relationships/slideLayout" Target="../slideLayouts/slideLayout2.xml"/></Relationships>
</file>

<file path=ppt/slides/_rels/slide92.xml.rels><?xml version="1.0" encoding="UTF-8" standalone="yes"?>
<Relationships xmlns="http://schemas.openxmlformats.org/package/2006/relationships"><Relationship Id="rId2" Type="http://schemas.openxmlformats.org/officeDocument/2006/relationships/image" Target="../media/image93.png"/><Relationship Id="rId1" Type="http://schemas.openxmlformats.org/officeDocument/2006/relationships/slideLayout" Target="../slideLayouts/slideLayout2.xml"/></Relationships>
</file>

<file path=ppt/slides/_rels/slide93.xml.rels><?xml version="1.0" encoding="UTF-8" standalone="yes"?>
<Relationships xmlns="http://schemas.openxmlformats.org/package/2006/relationships"><Relationship Id="rId2" Type="http://schemas.openxmlformats.org/officeDocument/2006/relationships/image" Target="../media/image94.jpeg"/><Relationship Id="rId1" Type="http://schemas.openxmlformats.org/officeDocument/2006/relationships/slideLayout" Target="../slideLayouts/slideLayout2.xml"/></Relationships>
</file>

<file path=ppt/slides/_rels/slide94.xml.rels><?xml version="1.0" encoding="UTF-8" standalone="yes"?>
<Relationships xmlns="http://schemas.openxmlformats.org/package/2006/relationships"><Relationship Id="rId2" Type="http://schemas.openxmlformats.org/officeDocument/2006/relationships/image" Target="../media/image95.png"/><Relationship Id="rId1" Type="http://schemas.openxmlformats.org/officeDocument/2006/relationships/slideLayout" Target="../slideLayouts/slideLayout2.xml"/></Relationships>
</file>

<file path=ppt/slides/_rels/slide95.xml.rels><?xml version="1.0" encoding="UTF-8" standalone="yes"?>
<Relationships xmlns="http://schemas.openxmlformats.org/package/2006/relationships"><Relationship Id="rId2" Type="http://schemas.openxmlformats.org/officeDocument/2006/relationships/image" Target="../media/image96.png"/><Relationship Id="rId1" Type="http://schemas.openxmlformats.org/officeDocument/2006/relationships/slideLayout" Target="../slideLayouts/slideLayout2.xml"/></Relationships>
</file>

<file path=ppt/slides/_rels/slide96.xml.rels><?xml version="1.0" encoding="UTF-8" standalone="yes"?>
<Relationships xmlns="http://schemas.openxmlformats.org/package/2006/relationships"><Relationship Id="rId2" Type="http://schemas.openxmlformats.org/officeDocument/2006/relationships/image" Target="../media/image97.png"/><Relationship Id="rId1" Type="http://schemas.openxmlformats.org/officeDocument/2006/relationships/slideLayout" Target="../slideLayouts/slideLayout2.xml"/></Relationships>
</file>

<file path=ppt/slides/_rels/slide97.xml.rels><?xml version="1.0" encoding="UTF-8" standalone="yes"?>
<Relationships xmlns="http://schemas.openxmlformats.org/package/2006/relationships"><Relationship Id="rId2" Type="http://schemas.openxmlformats.org/officeDocument/2006/relationships/image" Target="../media/image98.png"/><Relationship Id="rId1" Type="http://schemas.openxmlformats.org/officeDocument/2006/relationships/slideLayout" Target="../slideLayouts/slideLayout2.xml"/></Relationships>
</file>

<file path=ppt/slides/_rels/slide98.xml.rels><?xml version="1.0" encoding="UTF-8" standalone="yes"?>
<Relationships xmlns="http://schemas.openxmlformats.org/package/2006/relationships"><Relationship Id="rId2" Type="http://schemas.openxmlformats.org/officeDocument/2006/relationships/image" Target="../media/image99.png"/><Relationship Id="rId1" Type="http://schemas.openxmlformats.org/officeDocument/2006/relationships/slideLayout" Target="../slideLayouts/slideLayout2.xml"/></Relationships>
</file>

<file path=ppt/slides/_rels/slide9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0.png"/><Relationship Id="rId1" Type="http://schemas.openxmlformats.org/officeDocument/2006/relationships/slideLayout" Target="../slideLayouts/slideLayout2.xml"/></Relationships>
</file>

<file path=ppt/slides/_rels/slide10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1.png"/><Relationship Id="rId1" Type="http://schemas.openxmlformats.org/officeDocument/2006/relationships/slideLayout" Target="../slideLayouts/slideLayout2.xml"/></Relationships>
</file>

<file path=ppt/slides/_rels/slide10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2.png"/><Relationship Id="rId1" Type="http://schemas.openxmlformats.org/officeDocument/2006/relationships/slideLayout" Target="../slideLayouts/slideLayout2.xml"/></Relationships>
</file>

<file path=ppt/slides/_rels/slide10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3.png"/><Relationship Id="rId1" Type="http://schemas.openxmlformats.org/officeDocument/2006/relationships/slideLayout" Target="../slideLayouts/slideLayout2.xml"/></Relationships>
</file>

<file path=ppt/slides/_rels/slide10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4.png"/><Relationship Id="rId1" Type="http://schemas.openxmlformats.org/officeDocument/2006/relationships/slideLayout" Target="../slideLayouts/slideLayout2.xml"/></Relationships>
</file>

<file path=ppt/slides/_rels/slide10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5.png"/><Relationship Id="rId1" Type="http://schemas.openxmlformats.org/officeDocument/2006/relationships/slideLayout" Target="../slideLayouts/slideLayout2.xml"/></Relationships>
</file>

<file path=ppt/slides/_rels/slide10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6.png"/><Relationship Id="rId1" Type="http://schemas.openxmlformats.org/officeDocument/2006/relationships/slideLayout" Target="../slideLayouts/slideLayout2.xml"/></Relationships>
</file>

<file path=ppt/slides/_rels/slide10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7.png"/><Relationship Id="rId1" Type="http://schemas.openxmlformats.org/officeDocument/2006/relationships/slideLayout" Target="../slideLayouts/slideLayout2.xml"/></Relationships>
</file>

<file path=ppt/slides/_rels/slide10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8.png"/><Relationship Id="rId1" Type="http://schemas.openxmlformats.org/officeDocument/2006/relationships/slideLayout" Target="../slideLayouts/slideLayout2.xml"/></Relationships>
</file>

<file path=ppt/slides/_rels/slide10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9.png"/><Relationship Id="rId1" Type="http://schemas.openxmlformats.org/officeDocument/2006/relationships/slideLayout" Target="../slideLayouts/slideLayout2.xml"/></Relationships>
</file>

<file path=ppt/slides/_rels/slide10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0.png"/><Relationship Id="rId1" Type="http://schemas.openxmlformats.org/officeDocument/2006/relationships/slideLayout" Target="../slideLayouts/slideLayout2.xml"/></Relationships>
</file>

<file path=ppt/slides/_rels/slide1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1.png"/><Relationship Id="rId1" Type="http://schemas.openxmlformats.org/officeDocument/2006/relationships/slideLayout" Target="../slideLayouts/slideLayout2.xml"/></Relationships>
</file>

<file path=ppt/slides/_rels/slide1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2.png"/><Relationship Id="rId1" Type="http://schemas.openxmlformats.org/officeDocument/2006/relationships/slideLayout" Target="../slideLayouts/slideLayout2.xml"/></Relationships>
</file>

<file path=ppt/slides/_rels/slide1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3.png"/><Relationship Id="rId1" Type="http://schemas.openxmlformats.org/officeDocument/2006/relationships/slideLayout" Target="../slideLayouts/slideLayout2.xml"/></Relationships>
</file>

<file path=ppt/slides/_rels/slide1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4.png"/><Relationship Id="rId1" Type="http://schemas.openxmlformats.org/officeDocument/2006/relationships/slideLayout" Target="../slideLayouts/slideLayout2.xml"/></Relationships>
</file>

<file path=ppt/slides/_rels/slide1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5.png"/><Relationship Id="rId1" Type="http://schemas.openxmlformats.org/officeDocument/2006/relationships/slideLayout" Target="../slideLayouts/slideLayout2.xml"/></Relationships>
</file>

<file path=ppt/slides/_rels/slide1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6.png"/><Relationship Id="rId1" Type="http://schemas.openxmlformats.org/officeDocument/2006/relationships/slideLayout" Target="../slideLayouts/slideLayout2.xml"/></Relationships>
</file>

<file path=ppt/slides/_rels/slide1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7.png"/><Relationship Id="rId1" Type="http://schemas.openxmlformats.org/officeDocument/2006/relationships/slideLayout" Target="../slideLayouts/slideLayout2.xml"/></Relationships>
</file>

<file path=ppt/slides/_rels/slide1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8.png"/><Relationship Id="rId1" Type="http://schemas.openxmlformats.org/officeDocument/2006/relationships/slideLayout" Target="../slideLayouts/slideLayout2.xml"/></Relationships>
</file>

<file path=ppt/slides/_rels/slide1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0.png"/><Relationship Id="rId2" Type="http://schemas.openxmlformats.org/officeDocument/2006/relationships/image" Target="../media/image119.png"/><Relationship Id="rId1" Type="http://schemas.openxmlformats.org/officeDocument/2006/relationships/slideLayout" Target="../slideLayouts/slideLayout2.xml"/></Relationships>
</file>

<file path=ppt/slides/_rels/slide1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1.png"/><Relationship Id="rId1" Type="http://schemas.openxmlformats.org/officeDocument/2006/relationships/slideLayout" Target="../slideLayouts/slideLayout2.xml"/></Relationships>
</file>

<file path=ppt/slides/_rels/slide1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2.png"/><Relationship Id="rId1" Type="http://schemas.openxmlformats.org/officeDocument/2006/relationships/slideLayout" Target="../slideLayouts/slideLayout2.xml"/></Relationships>
</file>

<file path=ppt/slides/_rels/slide1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3.png"/><Relationship Id="rId1" Type="http://schemas.openxmlformats.org/officeDocument/2006/relationships/slideLayout" Target="../slideLayouts/slideLayout2.xml"/></Relationships>
</file>

<file path=ppt/slides/_rels/slide1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5.png"/><Relationship Id="rId2" Type="http://schemas.openxmlformats.org/officeDocument/2006/relationships/image" Target="../media/image124.png"/><Relationship Id="rId1" Type="http://schemas.openxmlformats.org/officeDocument/2006/relationships/slideLayout" Target="../slideLayouts/slideLayout2.xml"/></Relationships>
</file>

<file path=ppt/slides/_rels/slide1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6.png"/><Relationship Id="rId1" Type="http://schemas.openxmlformats.org/officeDocument/2006/relationships/slideLayout" Target="../slideLayouts/slideLayout2.xml"/></Relationships>
</file>

<file path=ppt/slides/_rels/slide1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7.png"/><Relationship Id="rId1" Type="http://schemas.openxmlformats.org/officeDocument/2006/relationships/slideLayout" Target="../slideLayouts/slideLayout2.xml"/></Relationships>
</file>

<file path=ppt/slides/_rels/slide1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8.png"/><Relationship Id="rId1" Type="http://schemas.openxmlformats.org/officeDocument/2006/relationships/slideLayout" Target="../slideLayouts/slideLayout2.xml"/></Relationships>
</file>

<file path=ppt/slides/_rels/slide1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0.png"/><Relationship Id="rId2" Type="http://schemas.openxmlformats.org/officeDocument/2006/relationships/image" Target="../media/image129.png"/><Relationship Id="rId1" Type="http://schemas.openxmlformats.org/officeDocument/2006/relationships/slideLayout" Target="../slideLayouts/slideLayout2.xml"/></Relationships>
</file>

<file path=ppt/slides/_rels/slide1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1.png"/><Relationship Id="rId1" Type="http://schemas.openxmlformats.org/officeDocument/2006/relationships/slideLayout" Target="../slideLayouts/slideLayout2.xml"/></Relationships>
</file>

<file path=ppt/slides/_rels/slide1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2.png"/><Relationship Id="rId1" Type="http://schemas.openxmlformats.org/officeDocument/2006/relationships/slideLayout" Target="../slideLayouts/slideLayout2.xml"/></Relationships>
</file>

<file path=ppt/slides/_rels/slide1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3.png"/><Relationship Id="rId1" Type="http://schemas.openxmlformats.org/officeDocument/2006/relationships/slideLayout" Target="../slideLayouts/slideLayout2.xml"/></Relationships>
</file>

<file path=ppt/slides/_rels/slide1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5.png"/><Relationship Id="rId2" Type="http://schemas.openxmlformats.org/officeDocument/2006/relationships/image" Target="../media/image134.png"/><Relationship Id="rId1" Type="http://schemas.openxmlformats.org/officeDocument/2006/relationships/slideLayout" Target="../slideLayouts/slideLayout2.xml"/></Relationships>
</file>

<file path=ppt/slides/_rels/slide1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6.png"/><Relationship Id="rId1" Type="http://schemas.openxmlformats.org/officeDocument/2006/relationships/slideLayout" Target="../slideLayouts/slideLayout2.xml"/></Relationships>
</file>

<file path=ppt/slides/_rels/slide1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7.png"/><Relationship Id="rId1" Type="http://schemas.openxmlformats.org/officeDocument/2006/relationships/slideLayout" Target="../slideLayouts/slideLayout2.xml"/></Relationships>
</file>

<file path=ppt/slides/_rels/slide1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8.png"/><Relationship Id="rId1" Type="http://schemas.openxmlformats.org/officeDocument/2006/relationships/slideLayout" Target="../slideLayouts/slideLayout2.xml"/></Relationships>
</file>

<file path=ppt/slides/_rels/slide1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9.png"/><Relationship Id="rId1" Type="http://schemas.openxmlformats.org/officeDocument/2006/relationships/slideLayout" Target="../slideLayouts/slideLayout2.xml"/></Relationships>
</file>

<file path=ppt/slides/_rels/slide1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0.png"/><Relationship Id="rId1" Type="http://schemas.openxmlformats.org/officeDocument/2006/relationships/slideLayout" Target="../slideLayouts/slideLayout2.xml"/></Relationships>
</file>

<file path=ppt/slides/_rels/slide1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1.png"/><Relationship Id="rId1" Type="http://schemas.openxmlformats.org/officeDocument/2006/relationships/slideLayout" Target="../slideLayouts/slideLayout2.xml"/></Relationships>
</file>

<file path=ppt/slides/_rels/slide13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2.png"/><Relationship Id="rId1" Type="http://schemas.openxmlformats.org/officeDocument/2006/relationships/slideLayout" Target="../slideLayouts/slideLayout2.xml"/></Relationships>
</file>

<file path=ppt/slides/_rels/slide1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3.png"/><Relationship Id="rId1" Type="http://schemas.openxmlformats.org/officeDocument/2006/relationships/slideLayout" Target="../slideLayouts/slideLayout2.xml"/></Relationships>
</file>

<file path=ppt/slides/_rels/slide13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4.png"/><Relationship Id="rId1" Type="http://schemas.openxmlformats.org/officeDocument/2006/relationships/slideLayout" Target="../slideLayouts/slideLayout2.xml"/></Relationships>
</file>

<file path=ppt/slides/_rels/slide14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5.png"/><Relationship Id="rId1" Type="http://schemas.openxmlformats.org/officeDocument/2006/relationships/slideLayout" Target="../slideLayouts/slideLayout2.xml"/></Relationships>
</file>

<file path=ppt/slides/_rels/slide14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7.png"/><Relationship Id="rId2" Type="http://schemas.openxmlformats.org/officeDocument/2006/relationships/image" Target="../media/image146.png"/><Relationship Id="rId1" Type="http://schemas.openxmlformats.org/officeDocument/2006/relationships/slideLayout" Target="../slideLayouts/slideLayout2.xml"/></Relationships>
</file>

<file path=ppt/slides/_rels/slide14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8.png"/><Relationship Id="rId1" Type="http://schemas.openxmlformats.org/officeDocument/2006/relationships/slideLayout" Target="../slideLayouts/slideLayout2.xml"/></Relationships>
</file>

<file path=ppt/slides/_rels/slide14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9.png"/><Relationship Id="rId1" Type="http://schemas.openxmlformats.org/officeDocument/2006/relationships/slideLayout" Target="../slideLayouts/slideLayout2.xml"/></Relationships>
</file>

<file path=ppt/slides/_rels/slide14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0.png"/><Relationship Id="rId1" Type="http://schemas.openxmlformats.org/officeDocument/2006/relationships/slideLayout" Target="../slideLayouts/slideLayout2.xml"/></Relationships>
</file>

<file path=ppt/slides/_rels/slide14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1.png"/><Relationship Id="rId1" Type="http://schemas.openxmlformats.org/officeDocument/2006/relationships/slideLayout" Target="../slideLayouts/slideLayout2.xml"/></Relationships>
</file>

<file path=ppt/slides/_rels/slide14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2.png"/><Relationship Id="rId1" Type="http://schemas.openxmlformats.org/officeDocument/2006/relationships/slideLayout" Target="../slideLayouts/slideLayout2.xml"/></Relationships>
</file>

<file path=ppt/slides/_rels/slide14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3.png"/><Relationship Id="rId1" Type="http://schemas.openxmlformats.org/officeDocument/2006/relationships/slideLayout" Target="../slideLayouts/slideLayout2.xml"/></Relationships>
</file>

<file path=ppt/slides/_rels/slide14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4.png"/><Relationship Id="rId1" Type="http://schemas.openxmlformats.org/officeDocument/2006/relationships/slideLayout" Target="../slideLayouts/slideLayout2.xml"/></Relationships>
</file>

<file path=ppt/slides/_rels/slide14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5.png"/><Relationship Id="rId1" Type="http://schemas.openxmlformats.org/officeDocument/2006/relationships/slideLayout" Target="../slideLayouts/slideLayout2.xml"/></Relationships>
</file>

<file path=ppt/slides/_rels/slide15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6.png"/><Relationship Id="rId1" Type="http://schemas.openxmlformats.org/officeDocument/2006/relationships/slideLayout" Target="../slideLayouts/slideLayout2.xml"/></Relationships>
</file>

<file path=ppt/slides/_rels/slide15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7.png"/><Relationship Id="rId1" Type="http://schemas.openxmlformats.org/officeDocument/2006/relationships/slideLayout" Target="../slideLayouts/slideLayout2.xml"/></Relationships>
</file>

<file path=ppt/slides/_rels/slide15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8.png"/><Relationship Id="rId1" Type="http://schemas.openxmlformats.org/officeDocument/2006/relationships/slideLayout" Target="../slideLayouts/slideLayout2.xml"/></Relationships>
</file>

<file path=ppt/slides/_rels/slide15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9.png"/><Relationship Id="rId1" Type="http://schemas.openxmlformats.org/officeDocument/2006/relationships/slideLayout" Target="../slideLayouts/slideLayout2.xml"/></Relationships>
</file>

<file path=ppt/slides/_rels/slide15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0.png"/><Relationship Id="rId1" Type="http://schemas.openxmlformats.org/officeDocument/2006/relationships/slideLayout" Target="../slideLayouts/slideLayout2.xml"/></Relationships>
</file>

<file path=ppt/slides/_rels/slide15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1.png"/><Relationship Id="rId1" Type="http://schemas.openxmlformats.org/officeDocument/2006/relationships/slideLayout" Target="../slideLayouts/slideLayout2.xml"/></Relationships>
</file>

<file path=ppt/slides/_rels/slide15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2.png"/><Relationship Id="rId1" Type="http://schemas.openxmlformats.org/officeDocument/2006/relationships/slideLayout" Target="../slideLayouts/slideLayout2.xml"/></Relationships>
</file>

<file path=ppt/slides/_rels/slide15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3.png"/><Relationship Id="rId1" Type="http://schemas.openxmlformats.org/officeDocument/2006/relationships/slideLayout" Target="../slideLayouts/slideLayout2.xml"/></Relationships>
</file>

<file path=ppt/slides/_rels/slide15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4.png"/><Relationship Id="rId1" Type="http://schemas.openxmlformats.org/officeDocument/2006/relationships/slideLayout" Target="../slideLayouts/slideLayout2.xml"/></Relationships>
</file>

<file path=ppt/slides/_rels/slide15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5.png"/><Relationship Id="rId1" Type="http://schemas.openxmlformats.org/officeDocument/2006/relationships/slideLayout" Target="../slideLayouts/slideLayout2.xml"/></Relationships>
</file>

<file path=ppt/slides/_rels/slide16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6.png"/><Relationship Id="rId1" Type="http://schemas.openxmlformats.org/officeDocument/2006/relationships/slideLayout" Target="../slideLayouts/slideLayout2.xml"/></Relationships>
</file>

<file path=ppt/slides/_rels/slide16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7.png"/><Relationship Id="rId1" Type="http://schemas.openxmlformats.org/officeDocument/2006/relationships/slideLayout" Target="../slideLayouts/slideLayout2.xml"/></Relationships>
</file>

<file path=ppt/slides/_rels/slide16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8.png"/><Relationship Id="rId1" Type="http://schemas.openxmlformats.org/officeDocument/2006/relationships/slideLayout" Target="../slideLayouts/slideLayout2.xml"/></Relationships>
</file>

<file path=ppt/slides/_rels/slide16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9.png"/><Relationship Id="rId1" Type="http://schemas.openxmlformats.org/officeDocument/2006/relationships/slideLayout" Target="../slideLayouts/slideLayout2.xml"/></Relationships>
</file>

<file path=ppt/slides/_rels/slide16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0.png"/><Relationship Id="rId1" Type="http://schemas.openxmlformats.org/officeDocument/2006/relationships/slideLayout" Target="../slideLayouts/slideLayout2.xml"/></Relationships>
</file>

<file path=ppt/slides/_rels/slide16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1.png"/><Relationship Id="rId1" Type="http://schemas.openxmlformats.org/officeDocument/2006/relationships/slideLayout" Target="../slideLayouts/slideLayout2.xml"/></Relationships>
</file>

<file path=ppt/slides/_rels/slide16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2.png"/><Relationship Id="rId1" Type="http://schemas.openxmlformats.org/officeDocument/2006/relationships/slideLayout" Target="../slideLayouts/slideLayout2.xml"/></Relationships>
</file>

<file path=ppt/slides/_rels/slide16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3.png"/><Relationship Id="rId1" Type="http://schemas.openxmlformats.org/officeDocument/2006/relationships/slideLayout" Target="../slideLayouts/slideLayout2.xml"/></Relationships>
</file>

<file path=ppt/slides/_rels/slide16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4.png"/><Relationship Id="rId1" Type="http://schemas.openxmlformats.org/officeDocument/2006/relationships/slideLayout" Target="../slideLayouts/slideLayout2.xml"/></Relationships>
</file>

<file path=ppt/slides/_rels/slide16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5.png"/><Relationship Id="rId1" Type="http://schemas.openxmlformats.org/officeDocument/2006/relationships/slideLayout" Target="../slideLayouts/slideLayout2.xml"/></Relationships>
</file>

<file path=ppt/slides/_rels/slide17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6.png"/><Relationship Id="rId1" Type="http://schemas.openxmlformats.org/officeDocument/2006/relationships/slideLayout" Target="../slideLayouts/slideLayout2.xml"/></Relationships>
</file>

<file path=ppt/slides/_rels/slide17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8.png"/><Relationship Id="rId2" Type="http://schemas.openxmlformats.org/officeDocument/2006/relationships/image" Target="../media/image177.png"/><Relationship Id="rId1" Type="http://schemas.openxmlformats.org/officeDocument/2006/relationships/slideLayout" Target="../slideLayouts/slideLayout2.xml"/></Relationships>
</file>

<file path=ppt/slides/_rels/slide17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9.png"/><Relationship Id="rId1" Type="http://schemas.openxmlformats.org/officeDocument/2006/relationships/slideLayout" Target="../slideLayouts/slideLayout2.xml"/></Relationships>
</file>

<file path=ppt/slides/_rels/slide17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1.png"/><Relationship Id="rId2" Type="http://schemas.openxmlformats.org/officeDocument/2006/relationships/image" Target="../media/image180.png"/><Relationship Id="rId1" Type="http://schemas.openxmlformats.org/officeDocument/2006/relationships/slideLayout" Target="../slideLayouts/slideLayout2.xml"/></Relationships>
</file>

<file path=ppt/slides/_rels/slide17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2.png"/><Relationship Id="rId1" Type="http://schemas.openxmlformats.org/officeDocument/2006/relationships/slideLayout" Target="../slideLayouts/slideLayout2.xml"/></Relationships>
</file>

<file path=ppt/slides/_rels/slide17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3.png"/><Relationship Id="rId1" Type="http://schemas.openxmlformats.org/officeDocument/2006/relationships/slideLayout" Target="../slideLayouts/slideLayout2.xml"/></Relationships>
</file>

<file path=ppt/slides/_rels/slide17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4.png"/><Relationship Id="rId1" Type="http://schemas.openxmlformats.org/officeDocument/2006/relationships/slideLayout" Target="../slideLayouts/slideLayout2.xml"/></Relationships>
</file>

<file path=ppt/slides/_rels/slide17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5.png"/><Relationship Id="rId1" Type="http://schemas.openxmlformats.org/officeDocument/2006/relationships/slideLayout" Target="../slideLayouts/slideLayout2.xml"/></Relationships>
</file>

<file path=ppt/slides/_rels/slide17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6.png"/><Relationship Id="rId1" Type="http://schemas.openxmlformats.org/officeDocument/2006/relationships/slideLayout" Target="../slideLayouts/slideLayout2.xml"/></Relationships>
</file>

<file path=ppt/slides/_rels/slide17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7.png"/><Relationship Id="rId1" Type="http://schemas.openxmlformats.org/officeDocument/2006/relationships/slideLayout" Target="../slideLayouts/slideLayout2.xml"/></Relationships>
</file>

<file path=ppt/slides/_rels/slide18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8.png"/><Relationship Id="rId1" Type="http://schemas.openxmlformats.org/officeDocument/2006/relationships/slideLayout" Target="../slideLayouts/slideLayout2.xml"/></Relationships>
</file>

<file path=ppt/slides/_rels/slide18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9.png"/><Relationship Id="rId1" Type="http://schemas.openxmlformats.org/officeDocument/2006/relationships/slideLayout" Target="../slideLayouts/slideLayout2.xml"/></Relationships>
</file>

<file path=ppt/slides/_rels/slide18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0.png"/><Relationship Id="rId1" Type="http://schemas.openxmlformats.org/officeDocument/2006/relationships/slideLayout" Target="../slideLayouts/slideLayout2.xml"/></Relationships>
</file>

<file path=ppt/slides/_rels/slide18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1.png"/><Relationship Id="rId1" Type="http://schemas.openxmlformats.org/officeDocument/2006/relationships/slideLayout" Target="../slideLayouts/slideLayout2.xml"/></Relationships>
</file>

<file path=ppt/slides/_rels/slide18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2.png"/><Relationship Id="rId1" Type="http://schemas.openxmlformats.org/officeDocument/2006/relationships/slideLayout" Target="../slideLayouts/slideLayout2.xml"/></Relationships>
</file>

<file path=ppt/slides/_rels/slide18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3.png"/><Relationship Id="rId1" Type="http://schemas.openxmlformats.org/officeDocument/2006/relationships/slideLayout" Target="../slideLayouts/slideLayout2.xml"/></Relationships>
</file>

<file path=ppt/slides/_rels/slide18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4.png"/><Relationship Id="rId1" Type="http://schemas.openxmlformats.org/officeDocument/2006/relationships/slideLayout" Target="../slideLayouts/slideLayout2.xml"/></Relationships>
</file>

<file path=ppt/slides/_rels/slide18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5.png"/><Relationship Id="rId1" Type="http://schemas.openxmlformats.org/officeDocument/2006/relationships/slideLayout" Target="../slideLayouts/slideLayout2.xml"/></Relationships>
</file>

<file path=ppt/slides/_rels/slide18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6.png"/><Relationship Id="rId1" Type="http://schemas.openxmlformats.org/officeDocument/2006/relationships/slideLayout" Target="../slideLayouts/slideLayout2.xml"/></Relationships>
</file>

<file path=ppt/slides/_rels/slide18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7.png"/><Relationship Id="rId1" Type="http://schemas.openxmlformats.org/officeDocument/2006/relationships/slideLayout" Target="../slideLayouts/slideLayout2.xml"/></Relationships>
</file>

<file path=ppt/slides/_rels/slide19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8.png"/><Relationship Id="rId1" Type="http://schemas.openxmlformats.org/officeDocument/2006/relationships/slideLayout" Target="../slideLayouts/slideLayout2.xml"/></Relationships>
</file>

<file path=ppt/slides/_rels/slide19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9.png"/><Relationship Id="rId1" Type="http://schemas.openxmlformats.org/officeDocument/2006/relationships/slideLayout" Target="../slideLayouts/slideLayout2.xml"/></Relationships>
</file>

<file path=ppt/slides/_rels/slide19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1.png"/><Relationship Id="rId2" Type="http://schemas.openxmlformats.org/officeDocument/2006/relationships/image" Target="../media/image200.png"/><Relationship Id="rId1" Type="http://schemas.openxmlformats.org/officeDocument/2006/relationships/slideLayout" Target="../slideLayouts/slideLayout2.xml"/></Relationships>
</file>

<file path=ppt/slides/_rels/slide19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2.png"/><Relationship Id="rId1" Type="http://schemas.openxmlformats.org/officeDocument/2006/relationships/slideLayout" Target="../slideLayouts/slideLayout2.xml"/></Relationships>
</file>

<file path=ppt/slides/_rels/slide19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3.png"/><Relationship Id="rId1" Type="http://schemas.openxmlformats.org/officeDocument/2006/relationships/slideLayout" Target="../slideLayouts/slideLayout2.xml"/></Relationships>
</file>

<file path=ppt/slides/_rels/slide19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4.png"/><Relationship Id="rId1" Type="http://schemas.openxmlformats.org/officeDocument/2006/relationships/slideLayout" Target="../slideLayouts/slideLayout2.xml"/></Relationships>
</file>

<file path=ppt/slides/_rels/slide19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5.png"/><Relationship Id="rId1" Type="http://schemas.openxmlformats.org/officeDocument/2006/relationships/slideLayout" Target="../slideLayouts/slideLayout2.xml"/></Relationships>
</file>

<file path=ppt/slides/_rels/slide19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6.png"/><Relationship Id="rId1" Type="http://schemas.openxmlformats.org/officeDocument/2006/relationships/slideLayout" Target="../slideLayouts/slideLayout2.xml"/></Relationships>
</file>

<file path=ppt/slides/_rels/slide19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7.png"/><Relationship Id="rId1" Type="http://schemas.openxmlformats.org/officeDocument/2006/relationships/slideLayout" Target="../slideLayouts/slideLayout2.xml"/></Relationships>
</file>

<file path=ppt/slides/_rels/slide19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8.png"/><Relationship Id="rId1" Type="http://schemas.openxmlformats.org/officeDocument/2006/relationships/slideLayout" Target="../slideLayouts/slideLayout2.xml"/></Relationships>
</file>

<file path=ppt/slides/_rels/slide20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9.png"/><Relationship Id="rId1" Type="http://schemas.openxmlformats.org/officeDocument/2006/relationships/slideLayout" Target="../slideLayouts/slideLayout2.xml"/></Relationships>
</file>

<file path=ppt/slides/_rels/slide20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0.png"/><Relationship Id="rId1" Type="http://schemas.openxmlformats.org/officeDocument/2006/relationships/slideLayout" Target="../slideLayouts/slideLayout2.xml"/></Relationships>
</file>

<file path=ppt/slides/_rels/slide20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1.png"/><Relationship Id="rId1" Type="http://schemas.openxmlformats.org/officeDocument/2006/relationships/slideLayout" Target="../slideLayouts/slideLayout2.xml"/></Relationships>
</file>

<file path=ppt/slides/_rels/slide20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2.png"/><Relationship Id="rId1" Type="http://schemas.openxmlformats.org/officeDocument/2006/relationships/slideLayout" Target="../slideLayouts/slideLayout2.xml"/></Relationships>
</file>

<file path=ppt/slides/_rels/slide20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3.png"/><Relationship Id="rId1" Type="http://schemas.openxmlformats.org/officeDocument/2006/relationships/slideLayout" Target="../slideLayouts/slideLayout2.xml"/></Relationships>
</file>

<file path=ppt/slides/_rels/slide20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4.png"/><Relationship Id="rId1" Type="http://schemas.openxmlformats.org/officeDocument/2006/relationships/slideLayout" Target="../slideLayouts/slideLayout2.xml"/></Relationships>
</file>

<file path=ppt/slides/_rels/slide20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5.png"/><Relationship Id="rId1" Type="http://schemas.openxmlformats.org/officeDocument/2006/relationships/slideLayout" Target="../slideLayouts/slideLayout2.xml"/></Relationships>
</file>

<file path=ppt/slides/_rels/slide20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6.png"/><Relationship Id="rId1" Type="http://schemas.openxmlformats.org/officeDocument/2006/relationships/slideLayout" Target="../slideLayouts/slideLayout2.xml"/></Relationships>
</file>

<file path=ppt/slides/_rels/slide20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7.png"/><Relationship Id="rId1" Type="http://schemas.openxmlformats.org/officeDocument/2006/relationships/slideLayout" Target="../slideLayouts/slideLayout2.xml"/></Relationships>
</file>

<file path=ppt/slides/_rels/slide20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8.png"/><Relationship Id="rId1" Type="http://schemas.openxmlformats.org/officeDocument/2006/relationships/slideLayout" Target="../slideLayouts/slideLayout2.xml"/></Relationships>
</file>

<file path=ppt/slides/_rels/slide2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9.png"/><Relationship Id="rId1" Type="http://schemas.openxmlformats.org/officeDocument/2006/relationships/slideLayout" Target="../slideLayouts/slideLayout2.xml"/></Relationships>
</file>

<file path=ppt/slides/_rels/slide2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0.png"/><Relationship Id="rId1" Type="http://schemas.openxmlformats.org/officeDocument/2006/relationships/slideLayout" Target="../slideLayouts/slideLayout2.xml"/></Relationships>
</file>

<file path=ppt/slides/_rels/slide2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1.png"/><Relationship Id="rId1" Type="http://schemas.openxmlformats.org/officeDocument/2006/relationships/slideLayout" Target="../slideLayouts/slideLayout2.xml"/></Relationships>
</file>

<file path=ppt/slides/_rels/slide2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2.jpeg"/><Relationship Id="rId1" Type="http://schemas.openxmlformats.org/officeDocument/2006/relationships/slideLayout" Target="../slideLayouts/slideLayout2.xml"/></Relationships>
</file>

<file path=ppt/slides/_rels/slide2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3.png"/><Relationship Id="rId1" Type="http://schemas.openxmlformats.org/officeDocument/2006/relationships/slideLayout" Target="../slideLayouts/slideLayout2.xml"/></Relationships>
</file>

<file path=ppt/slides/_rels/slide2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4.png"/><Relationship Id="rId1" Type="http://schemas.openxmlformats.org/officeDocument/2006/relationships/slideLayout" Target="../slideLayouts/slideLayout2.xml"/></Relationships>
</file>

<file path=ppt/slides/_rels/slide2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5.png"/><Relationship Id="rId1" Type="http://schemas.openxmlformats.org/officeDocument/2006/relationships/slideLayout" Target="../slideLayouts/slideLayout2.xml"/></Relationships>
</file>

<file path=ppt/slides/_rels/slide2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6.png"/><Relationship Id="rId1" Type="http://schemas.openxmlformats.org/officeDocument/2006/relationships/slideLayout" Target="../slideLayouts/slideLayout2.xml"/></Relationships>
</file>

<file path=ppt/slides/_rels/slide2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7.png"/><Relationship Id="rId1" Type="http://schemas.openxmlformats.org/officeDocument/2006/relationships/slideLayout" Target="../slideLayouts/slideLayout2.xml"/></Relationships>
</file>

<file path=ppt/slides/_rels/slide2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8.png"/><Relationship Id="rId1" Type="http://schemas.openxmlformats.org/officeDocument/2006/relationships/slideLayout" Target="../slideLayouts/slideLayout2.xml"/></Relationships>
</file>

<file path=ppt/slides/_rels/slide2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9.png"/><Relationship Id="rId1" Type="http://schemas.openxmlformats.org/officeDocument/2006/relationships/slideLayout" Target="../slideLayouts/slideLayout2.xml"/></Relationships>
</file>

<file path=ppt/slides/_rels/slide2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0.png"/><Relationship Id="rId1" Type="http://schemas.openxmlformats.org/officeDocument/2006/relationships/slideLayout" Target="../slideLayouts/slideLayout2.xml"/></Relationships>
</file>

<file path=ppt/slides/_rels/slide2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1.png"/><Relationship Id="rId1" Type="http://schemas.openxmlformats.org/officeDocument/2006/relationships/slideLayout" Target="../slideLayouts/slideLayout2.xml"/></Relationships>
</file>

<file path=ppt/slides/_rels/slide2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2.png"/><Relationship Id="rId1" Type="http://schemas.openxmlformats.org/officeDocument/2006/relationships/slideLayout" Target="../slideLayouts/slideLayout2.xml"/></Relationships>
</file>

<file path=ppt/slides/_rels/slide2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3.png"/><Relationship Id="rId1" Type="http://schemas.openxmlformats.org/officeDocument/2006/relationships/slideLayout" Target="../slideLayouts/slideLayout2.xml"/></Relationships>
</file>

<file path=ppt/slides/_rels/slide2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4.png"/><Relationship Id="rId1" Type="http://schemas.openxmlformats.org/officeDocument/2006/relationships/slideLayout" Target="../slideLayouts/slideLayout2.xml"/></Relationships>
</file>

<file path=ppt/slides/_rels/slide2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5.png"/><Relationship Id="rId1" Type="http://schemas.openxmlformats.org/officeDocument/2006/relationships/slideLayout" Target="../slideLayouts/slideLayout2.xml"/></Relationships>
</file>

<file path=ppt/slides/_rels/slide2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6.png"/><Relationship Id="rId1" Type="http://schemas.openxmlformats.org/officeDocument/2006/relationships/slideLayout" Target="../slideLayouts/slideLayout2.xml"/></Relationships>
</file>

<file path=ppt/slides/_rels/slide2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7.png"/><Relationship Id="rId1" Type="http://schemas.openxmlformats.org/officeDocument/2006/relationships/slideLayout" Target="../slideLayouts/slideLayout2.xml"/></Relationships>
</file>

<file path=ppt/slides/_rels/slide2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9.png"/><Relationship Id="rId2" Type="http://schemas.openxmlformats.org/officeDocument/2006/relationships/image" Target="../media/image238.png"/><Relationship Id="rId1" Type="http://schemas.openxmlformats.org/officeDocument/2006/relationships/slideLayout" Target="../slideLayouts/slideLayout2.xml"/></Relationships>
</file>

<file path=ppt/slides/_rels/slide2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0.png"/><Relationship Id="rId1" Type="http://schemas.openxmlformats.org/officeDocument/2006/relationships/slideLayout" Target="../slideLayouts/slideLayout2.xml"/></Relationships>
</file>

<file path=ppt/slides/_rels/slide2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1.png"/><Relationship Id="rId1" Type="http://schemas.openxmlformats.org/officeDocument/2006/relationships/slideLayout" Target="../slideLayouts/slideLayout2.xml"/></Relationships>
</file>

<file path=ppt/slides/_rels/slide2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2.png"/><Relationship Id="rId1" Type="http://schemas.openxmlformats.org/officeDocument/2006/relationships/slideLayout" Target="../slideLayouts/slideLayout2.xml"/></Relationships>
</file>

<file path=ppt/slides/_rels/slide2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3.png"/><Relationship Id="rId1" Type="http://schemas.openxmlformats.org/officeDocument/2006/relationships/slideLayout" Target="../slideLayouts/slideLayout2.xml"/></Relationships>
</file>

<file path=ppt/slides/_rels/slide2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4.png"/><Relationship Id="rId1" Type="http://schemas.openxmlformats.org/officeDocument/2006/relationships/slideLayout" Target="../slideLayouts/slideLayout2.xml"/></Relationships>
</file>

<file path=ppt/slides/_rels/slide2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5.png"/><Relationship Id="rId1" Type="http://schemas.openxmlformats.org/officeDocument/2006/relationships/slideLayout" Target="../slideLayouts/slideLayout2.xml"/></Relationships>
</file>

<file path=ppt/slides/_rels/slide2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7.png"/><Relationship Id="rId2" Type="http://schemas.openxmlformats.org/officeDocument/2006/relationships/image" Target="../media/image246.png"/><Relationship Id="rId1" Type="http://schemas.openxmlformats.org/officeDocument/2006/relationships/slideLayout" Target="../slideLayouts/slideLayout2.xml"/></Relationships>
</file>

<file path=ppt/slides/_rels/slide23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8.png"/><Relationship Id="rId1" Type="http://schemas.openxmlformats.org/officeDocument/2006/relationships/slideLayout" Target="../slideLayouts/slideLayout2.xml"/></Relationships>
</file>

<file path=ppt/slides/_rels/slide2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9.png"/><Relationship Id="rId1" Type="http://schemas.openxmlformats.org/officeDocument/2006/relationships/slideLayout" Target="../slideLayouts/slideLayout2.xml"/></Relationships>
</file>

<file path=ppt/slides/_rels/slide23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0.png"/><Relationship Id="rId1" Type="http://schemas.openxmlformats.org/officeDocument/2006/relationships/slideLayout" Target="../slideLayouts/slideLayout2.xml"/></Relationships>
</file>

<file path=ppt/slides/_rels/slide24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1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Rectangle 2"/>
          <p:cNvSpPr>
            <a:spLocks noGrp="1" noChangeArrowheads="1"/>
          </p:cNvSpPr>
          <p:nvPr>
            <p:ph type="ctrTitle"/>
          </p:nvPr>
        </p:nvSpPr>
        <p:spPr/>
        <p:txBody>
          <a:bodyPr>
            <a:scene3d>
              <a:camera prst="orthographicFront"/>
              <a:lightRig rig="threePt" dir="t"/>
            </a:scene3d>
            <a:sp3d extrusionH="57150">
              <a:bevelT w="38100" h="38100"/>
            </a:sp3d>
          </a:bodyPr>
          <a:lstStyle/>
          <a:p>
            <a:r>
              <a:rPr lang="en-US" dirty="0" smtClean="0">
                <a:ln>
                  <a:solidFill>
                    <a:srgbClr val="FF0000"/>
                  </a:solidFill>
                </a:ln>
                <a:solidFill>
                  <a:srgbClr val="FF5050"/>
                </a:solidFill>
                <a:effectLst>
                  <a:glow rad="228600">
                    <a:schemeClr val="accent2">
                      <a:satMod val="175000"/>
                      <a:alpha val="40000"/>
                    </a:schemeClr>
                  </a:glow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Colorful, Flamboyant Birds</a:t>
            </a:r>
            <a:endParaRPr lang="en-US" dirty="0">
              <a:ln>
                <a:solidFill>
                  <a:srgbClr val="FF0000"/>
                </a:solidFill>
              </a:ln>
              <a:solidFill>
                <a:srgbClr val="FF5050"/>
              </a:solidFill>
              <a:effectLst>
                <a:glow rad="228600">
                  <a:schemeClr val="accent2">
                    <a:satMod val="175000"/>
                    <a:alpha val="40000"/>
                  </a:schemeClr>
                </a:glow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2051" name="Rectangle 3"/>
          <p:cNvSpPr>
            <a:spLocks noGrp="1" noChangeArrowheads="1"/>
          </p:cNvSpPr>
          <p:nvPr>
            <p:ph type="subTitle" idx="1"/>
          </p:nvPr>
        </p:nvSpPr>
        <p:spPr/>
        <p:txBody>
          <a:bodyPr>
            <a:scene3d>
              <a:camera prst="orthographicFront"/>
              <a:lightRig rig="threePt" dir="t"/>
            </a:scene3d>
            <a:sp3d extrusionH="57150">
              <a:bevelT w="38100" h="38100"/>
            </a:sp3d>
          </a:bodyPr>
          <a:lstStyle/>
          <a:p>
            <a:r>
              <a:rPr lang="en-US" dirty="0" smtClean="0">
                <a:ln>
                  <a:solidFill>
                    <a:srgbClr val="C00000"/>
                  </a:solidFill>
                </a:ln>
                <a:solidFill>
                  <a:srgbClr val="FFC000"/>
                </a:solidFill>
                <a:effectLst>
                  <a:glow rad="228600">
                    <a:schemeClr val="accent5">
                      <a:satMod val="175000"/>
                      <a:alpha val="40000"/>
                    </a:schemeClr>
                  </a:glow>
                </a:effectLst>
              </a:rPr>
              <a:t>Peacocks and others</a:t>
            </a:r>
            <a:endParaRPr lang="en-US" dirty="0">
              <a:ln>
                <a:solidFill>
                  <a:srgbClr val="C00000"/>
                </a:solidFill>
              </a:ln>
              <a:solidFill>
                <a:srgbClr val="FFC000"/>
              </a:solidFill>
              <a:effectLst>
                <a:glow rad="228600">
                  <a:schemeClr val="accent5">
                    <a:satMod val="175000"/>
                    <a:alpha val="40000"/>
                  </a:schemeClr>
                </a:glow>
              </a:effectLst>
            </a:endParaRPr>
          </a:p>
        </p:txBody>
      </p:sp>
    </p:spTree>
  </p:cSld>
  <p:clrMapOvr>
    <a:masterClrMapping/>
  </p:clrMapOvr>
  <p:transition advTm="5000"/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Peacocks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  <p:transition advTm="5000"/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02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609600" y="1676400"/>
            <a:ext cx="7772400" cy="517419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120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07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-1" y="381000"/>
            <a:ext cx="9176773" cy="6096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05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614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l="13380"/>
          <a:stretch>
            <a:fillRect/>
          </a:stretch>
        </p:blipFill>
        <p:spPr bwMode="auto">
          <a:xfrm>
            <a:off x="-55756" y="0"/>
            <a:ext cx="9199756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819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7793182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921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b="18182"/>
          <a:stretch>
            <a:fillRect/>
          </a:stretch>
        </p:blipFill>
        <p:spPr bwMode="auto">
          <a:xfrm>
            <a:off x="-1" y="0"/>
            <a:ext cx="9240001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024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381000"/>
            <a:ext cx="9196552" cy="6096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024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l="10013"/>
          <a:stretch>
            <a:fillRect/>
          </a:stretch>
        </p:blipFill>
        <p:spPr bwMode="auto">
          <a:xfrm>
            <a:off x="-118752" y="0"/>
            <a:ext cx="9262754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09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t="4441"/>
          <a:stretch>
            <a:fillRect/>
          </a:stretch>
        </p:blipFill>
        <p:spPr bwMode="auto">
          <a:xfrm>
            <a:off x="0" y="-40346"/>
            <a:ext cx="9144000" cy="690291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12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-1"/>
            <a:ext cx="9144000" cy="68710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945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609600"/>
            <a:ext cx="9175137" cy="58007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584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l="2492"/>
          <a:stretch>
            <a:fillRect/>
          </a:stretch>
        </p:blipFill>
        <p:spPr bwMode="auto">
          <a:xfrm>
            <a:off x="0" y="0"/>
            <a:ext cx="9171794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813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l="5149"/>
          <a:stretch>
            <a:fillRect/>
          </a:stretch>
        </p:blipFill>
        <p:spPr bwMode="auto">
          <a:xfrm>
            <a:off x="0" y="-40104"/>
            <a:ext cx="9144000" cy="689810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717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998663" y="0"/>
            <a:ext cx="5145337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171" name="Picture 3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0" y="0"/>
            <a:ext cx="5139829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1066800"/>
            <a:ext cx="9144000" cy="46895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1752600"/>
            <a:ext cx="7772400" cy="1362075"/>
          </a:xfrm>
        </p:spPr>
        <p:txBody>
          <a:bodyPr>
            <a:scene3d>
              <a:camera prst="orthographicFront"/>
              <a:lightRig rig="threePt" dir="t"/>
            </a:scene3d>
            <a:sp3d extrusionH="57150">
              <a:bevelT w="38100" h="38100"/>
            </a:sp3d>
          </a:bodyPr>
          <a:lstStyle/>
          <a:p>
            <a:r>
              <a:rPr lang="en-US" dirty="0" smtClean="0">
                <a:ln>
                  <a:solidFill>
                    <a:srgbClr val="FFC000"/>
                  </a:solidFill>
                </a:ln>
                <a:solidFill>
                  <a:srgbClr val="FFFF00"/>
                </a:solidFill>
                <a:effectLst>
                  <a:glow rad="228600">
                    <a:schemeClr val="accent1">
                      <a:satMod val="175000"/>
                      <a:alpha val="40000"/>
                    </a:schemeClr>
                  </a:glow>
                </a:effectLst>
              </a:rPr>
              <a:t>Other flamboyant birds</a:t>
            </a:r>
            <a:endParaRPr lang="en-US" dirty="0">
              <a:ln>
                <a:solidFill>
                  <a:srgbClr val="FFC000"/>
                </a:solidFill>
              </a:ln>
              <a:solidFill>
                <a:srgbClr val="FFFF00"/>
              </a:solidFill>
              <a:effectLst>
                <a:glow rad="228600">
                  <a:schemeClr val="accent1">
                    <a:satMod val="175000"/>
                    <a:alpha val="40000"/>
                  </a:schemeClr>
                </a:glow>
              </a:effectLst>
            </a:endParaRPr>
          </a:p>
        </p:txBody>
      </p:sp>
    </p:spTree>
  </p:cSld>
  <p:clrMapOvr>
    <a:masterClrMapping/>
  </p:clrMapOvr>
  <p:transition advTm="5000"/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126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1662905"/>
            <a:ext cx="7753872" cy="519509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229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r="12365"/>
          <a:stretch>
            <a:fillRect/>
          </a:stretch>
        </p:blipFill>
        <p:spPr bwMode="auto">
          <a:xfrm>
            <a:off x="0" y="0"/>
            <a:ext cx="9140694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331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t="4444"/>
          <a:stretch>
            <a:fillRect/>
          </a:stretch>
        </p:blipFill>
        <p:spPr bwMode="auto">
          <a:xfrm>
            <a:off x="0" y="-13505"/>
            <a:ext cx="9144000" cy="687150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433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536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r="6941"/>
          <a:stretch>
            <a:fillRect/>
          </a:stretch>
        </p:blipFill>
        <p:spPr bwMode="auto">
          <a:xfrm>
            <a:off x="0" y="0"/>
            <a:ext cx="9117107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638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741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228600"/>
            <a:ext cx="9144000" cy="6400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843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6455093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048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1507" name="Picture 3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6773018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253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541782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355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t="10040"/>
          <a:stretch>
            <a:fillRect/>
          </a:stretch>
        </p:blipFill>
        <p:spPr bwMode="auto">
          <a:xfrm>
            <a:off x="0" y="3048"/>
            <a:ext cx="9144000" cy="682752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457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219200" y="0"/>
            <a:ext cx="54864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560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28600" y="0"/>
            <a:ext cx="8686800" cy="69494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662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219200" y="0"/>
            <a:ext cx="6215062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765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l="5840" r="5724"/>
          <a:stretch>
            <a:fillRect/>
          </a:stretch>
        </p:blipFill>
        <p:spPr bwMode="auto">
          <a:xfrm>
            <a:off x="0" y="-1"/>
            <a:ext cx="9144000" cy="69011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867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l="7348" r="3333"/>
          <a:stretch>
            <a:fillRect/>
          </a:stretch>
        </p:blipFill>
        <p:spPr bwMode="auto">
          <a:xfrm>
            <a:off x="-51781" y="0"/>
            <a:ext cx="9188161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969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072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04800" y="0"/>
            <a:ext cx="8478296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174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l="7424" r="5909"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277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649224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379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t="12222" b="6667"/>
          <a:stretch>
            <a:fillRect/>
          </a:stretch>
        </p:blipFill>
        <p:spPr bwMode="auto">
          <a:xfrm>
            <a:off x="0" y="20637"/>
            <a:ext cx="9144000" cy="68373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481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r="8035"/>
          <a:stretch>
            <a:fillRect/>
          </a:stretch>
        </p:blipFill>
        <p:spPr bwMode="auto">
          <a:xfrm>
            <a:off x="0" y="0"/>
            <a:ext cx="9199756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584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04800" y="0"/>
            <a:ext cx="8501653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686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789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t="2111" b="3333"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891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4749166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993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391160"/>
            <a:ext cx="9144000" cy="60858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096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l="13008"/>
          <a:stretch>
            <a:fillRect/>
          </a:stretch>
        </p:blipFill>
        <p:spPr bwMode="auto">
          <a:xfrm>
            <a:off x="-81643" y="0"/>
            <a:ext cx="9225645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198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219200" y="0"/>
            <a:ext cx="6858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301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381000"/>
            <a:ext cx="9144000" cy="608076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403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5686" y="685800"/>
            <a:ext cx="9118314" cy="5410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505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r="7737"/>
          <a:stretch>
            <a:fillRect/>
          </a:stretch>
        </p:blipFill>
        <p:spPr bwMode="auto">
          <a:xfrm>
            <a:off x="-2" y="0"/>
            <a:ext cx="9199757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608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66700" y="0"/>
            <a:ext cx="85725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710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915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l="1666" r="9501"/>
          <a:stretch>
            <a:fillRect/>
          </a:stretch>
        </p:blipFill>
        <p:spPr bwMode="auto">
          <a:xfrm>
            <a:off x="-1" y="0"/>
            <a:ext cx="9144001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017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219200" y="0"/>
            <a:ext cx="5491758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222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l="11167"/>
          <a:stretch>
            <a:fillRect/>
          </a:stretch>
        </p:blipFill>
        <p:spPr bwMode="auto">
          <a:xfrm>
            <a:off x="0" y="0"/>
            <a:ext cx="9144001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325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6858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427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4587292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02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7009805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05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5105400" cy="684974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07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r="4468"/>
          <a:stretch>
            <a:fillRect/>
          </a:stretch>
        </p:blipFill>
        <p:spPr bwMode="auto">
          <a:xfrm>
            <a:off x="0" y="-1"/>
            <a:ext cx="9144000" cy="689810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09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l="6409" r="2183"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6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12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l="3333" r="2500"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6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614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5805035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6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717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6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819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3588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6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921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l="7500"/>
          <a:stretch>
            <a:fillRect/>
          </a:stretch>
        </p:blipFill>
        <p:spPr bwMode="auto">
          <a:xfrm>
            <a:off x="-20181" y="0"/>
            <a:ext cx="9164181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6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 dirty="0"/>
          </a:p>
        </p:txBody>
      </p:sp>
      <p:pic>
        <p:nvPicPr>
          <p:cNvPr id="1126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2505075"/>
            <a:ext cx="5213084" cy="43529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1267" name="Picture 3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572000" y="0"/>
            <a:ext cx="4572000" cy="5562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6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229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455676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7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l="9983"/>
          <a:stretch>
            <a:fillRect/>
          </a:stretch>
        </p:blipFill>
        <p:spPr bwMode="auto">
          <a:xfrm>
            <a:off x="-116208" y="0"/>
            <a:ext cx="9275472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7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331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7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433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-38120"/>
            <a:ext cx="9144000" cy="689612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7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536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l="3317" r="3794"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7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638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t="3333" b="3333"/>
          <a:stretch>
            <a:fillRect/>
          </a:stretch>
        </p:blipFill>
        <p:spPr bwMode="auto">
          <a:xfrm>
            <a:off x="-1" y="0"/>
            <a:ext cx="9184821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7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741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468656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7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843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6858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7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945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2999" y="0"/>
            <a:ext cx="4895701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7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048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4572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7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150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-1" y="381000"/>
            <a:ext cx="9144001" cy="609219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8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253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5943600" cy="6805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8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355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l="1514" r="9662"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8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457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5305598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8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560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2999" y="0"/>
            <a:ext cx="6805071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8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662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6858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8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765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l="5833" r="5277"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8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867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t="5556"/>
          <a:stretch>
            <a:fillRect/>
          </a:stretch>
        </p:blipFill>
        <p:spPr bwMode="auto">
          <a:xfrm>
            <a:off x="0" y="-48801"/>
            <a:ext cx="9144000" cy="690680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8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969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b="5375"/>
          <a:stretch>
            <a:fillRect/>
          </a:stretch>
        </p:blipFill>
        <p:spPr bwMode="auto">
          <a:xfrm>
            <a:off x="-1" y="0"/>
            <a:ext cx="9144001" cy="6934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8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072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l="5028" r="4472"/>
          <a:stretch>
            <a:fillRect/>
          </a:stretch>
        </p:blipFill>
        <p:spPr bwMode="auto">
          <a:xfrm>
            <a:off x="-1" y="0"/>
            <a:ext cx="9144001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8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174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r="11167"/>
          <a:stretch>
            <a:fillRect/>
          </a:stretch>
        </p:blipFill>
        <p:spPr bwMode="auto">
          <a:xfrm>
            <a:off x="-1" y="0"/>
            <a:ext cx="9144001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9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277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7152028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9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379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6867825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9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481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t="4444"/>
          <a:stretch>
            <a:fillRect/>
          </a:stretch>
        </p:blipFill>
        <p:spPr bwMode="auto">
          <a:xfrm>
            <a:off x="-33866" y="0"/>
            <a:ext cx="9096014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9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686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381000"/>
            <a:ext cx="9174582" cy="6096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9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789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l="4167" r="2500"/>
          <a:stretch>
            <a:fillRect/>
          </a:stretch>
        </p:blipFill>
        <p:spPr bwMode="auto">
          <a:xfrm>
            <a:off x="-1" y="0"/>
            <a:ext cx="9144001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9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891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l="10833"/>
          <a:stretch>
            <a:fillRect/>
          </a:stretch>
        </p:blipFill>
        <p:spPr bwMode="auto">
          <a:xfrm>
            <a:off x="-28575" y="0"/>
            <a:ext cx="9172575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9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993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-1" y="381000"/>
            <a:ext cx="9144001" cy="6096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9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096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r="3111"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9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198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81000" y="0"/>
            <a:ext cx="835742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9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301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2999" y="0"/>
            <a:ext cx="6547103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0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403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219200" y="0"/>
            <a:ext cx="6026728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0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505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r="10536"/>
          <a:stretch>
            <a:fillRect/>
          </a:stretch>
        </p:blipFill>
        <p:spPr bwMode="auto">
          <a:xfrm>
            <a:off x="-1" y="0"/>
            <a:ext cx="9172575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0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608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219200" y="0"/>
            <a:ext cx="4572000" cy="686229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0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710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0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813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381000"/>
            <a:ext cx="9144000" cy="6096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0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915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t="6667"/>
          <a:stretch>
            <a:fillRect/>
          </a:stretch>
        </p:blipFill>
        <p:spPr bwMode="auto">
          <a:xfrm>
            <a:off x="0" y="30480"/>
            <a:ext cx="9144000" cy="682752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0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017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6849439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0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120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l="5829" r="5348"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0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222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-1" y="381000"/>
            <a:ext cx="9189949" cy="6096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0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325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t="3333" b="2137"/>
          <a:stretch>
            <a:fillRect/>
          </a:stretch>
        </p:blipFill>
        <p:spPr bwMode="auto">
          <a:xfrm>
            <a:off x="0" y="-36576"/>
            <a:ext cx="9144000" cy="689457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427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-1" y="381000"/>
            <a:ext cx="9144001" cy="6096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529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632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r="5470"/>
          <a:stretch>
            <a:fillRect/>
          </a:stretch>
        </p:blipFill>
        <p:spPr bwMode="auto">
          <a:xfrm>
            <a:off x="-1" y="0"/>
            <a:ext cx="9225643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734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5989321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837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r="10982"/>
          <a:stretch>
            <a:fillRect/>
          </a:stretch>
        </p:blipFill>
        <p:spPr bwMode="auto">
          <a:xfrm>
            <a:off x="-1" y="0"/>
            <a:ext cx="9172576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939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2999" y="0"/>
            <a:ext cx="6059277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6041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6943726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6144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r="4928"/>
          <a:stretch>
            <a:fillRect/>
          </a:stretch>
        </p:blipFill>
        <p:spPr bwMode="auto">
          <a:xfrm>
            <a:off x="-1" y="0"/>
            <a:ext cx="9170581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6246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4569142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" name="Picture 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574858" y="0"/>
            <a:ext cx="4569142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ransition advTm="5000"/>
</p:sld>
</file>

<file path=ppt/slides/slide1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63491" name="Picture 3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b="3333"/>
          <a:stretch>
            <a:fillRect/>
          </a:stretch>
        </p:blipFill>
        <p:spPr bwMode="auto">
          <a:xfrm>
            <a:off x="0" y="0"/>
            <a:ext cx="9253673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6451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381000"/>
            <a:ext cx="9144001" cy="6096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6553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b="-8"/>
          <a:stretch>
            <a:fillRect/>
          </a:stretch>
        </p:blipFill>
        <p:spPr bwMode="auto">
          <a:xfrm>
            <a:off x="0" y="0"/>
            <a:ext cx="9144000" cy="7010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6656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-1"/>
            <a:ext cx="4572000" cy="688554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6563" name="Picture 3"/>
          <p:cNvPicPr>
            <a:picLocks noChangeAspect="1" noChangeArrowheads="1"/>
          </p:cNvPicPr>
          <p:nvPr/>
        </p:nvPicPr>
        <p:blipFill>
          <a:blip r:embed="rId3" cstate="print"/>
          <a:srcRect r="6192"/>
          <a:stretch>
            <a:fillRect/>
          </a:stretch>
        </p:blipFill>
        <p:spPr bwMode="auto">
          <a:xfrm>
            <a:off x="4526443" y="0"/>
            <a:ext cx="4617557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6758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7705618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6861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t="4444"/>
          <a:stretch>
            <a:fillRect/>
          </a:stretch>
        </p:blipFill>
        <p:spPr bwMode="auto">
          <a:xfrm>
            <a:off x="0" y="-1531"/>
            <a:ext cx="9144000" cy="685953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6963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609600"/>
            <a:ext cx="9144000" cy="558676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7065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456057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0659" name="Picture 3"/>
          <p:cNvPicPr>
            <a:picLocks noChangeAspect="1" noChangeArrowheads="1"/>
          </p:cNvPicPr>
          <p:nvPr/>
        </p:nvPicPr>
        <p:blipFill>
          <a:blip r:embed="rId3" cstate="print"/>
          <a:srcRect l="7488" t="6645" r="7583" b="4751"/>
          <a:stretch>
            <a:fillRect/>
          </a:stretch>
        </p:blipFill>
        <p:spPr bwMode="auto">
          <a:xfrm>
            <a:off x="4343400" y="0"/>
            <a:ext cx="48006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7168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2999" y="0"/>
            <a:ext cx="6008077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7270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28600" y="0"/>
            <a:ext cx="8667299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7373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609600"/>
            <a:ext cx="9144000" cy="549755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7475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4509111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4755" name="Picture 3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572000" y="0"/>
            <a:ext cx="4572000" cy="68770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7577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t="6688"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7680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r="3238"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7782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r="8020"/>
          <a:stretch>
            <a:fillRect/>
          </a:stretch>
        </p:blipFill>
        <p:spPr bwMode="auto">
          <a:xfrm>
            <a:off x="0" y="0"/>
            <a:ext cx="9171543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7885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381000"/>
            <a:ext cx="9144000" cy="610616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79875" name="Picture 3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6153739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8089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r="6338"/>
          <a:stretch>
            <a:fillRect/>
          </a:stretch>
        </p:blipFill>
        <p:spPr bwMode="auto">
          <a:xfrm>
            <a:off x="-1" y="0"/>
            <a:ext cx="9225643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8192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-1" y="457200"/>
            <a:ext cx="9168449" cy="5715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8294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6196988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8397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304800"/>
            <a:ext cx="9144000" cy="61366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8499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7414054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8601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4551998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" name="Picture 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566287" y="0"/>
            <a:ext cx="4577714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ransition advTm="5000"/>
</p:sld>
</file>

<file path=ppt/slides/slide1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8704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219200" y="0"/>
            <a:ext cx="6858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8806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8909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219200" y="0"/>
            <a:ext cx="6858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9011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228600"/>
            <a:ext cx="9217152" cy="6400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9113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9216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2999" y="0"/>
            <a:ext cx="7579895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9318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381000"/>
            <a:ext cx="9144000" cy="610537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9421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28600" y="0"/>
            <a:ext cx="8584423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9523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10160"/>
            <a:ext cx="9144000" cy="68478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9625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t="2222"/>
          <a:stretch>
            <a:fillRect/>
          </a:stretch>
        </p:blipFill>
        <p:spPr bwMode="auto">
          <a:xfrm>
            <a:off x="-1" y="0"/>
            <a:ext cx="9203759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9728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9830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7705618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99331" name="Picture 3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t="7778"/>
          <a:stretch>
            <a:fillRect/>
          </a:stretch>
        </p:blipFill>
        <p:spPr bwMode="auto">
          <a:xfrm>
            <a:off x="0" y="24952"/>
            <a:ext cx="9144000" cy="683304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02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-1" y="0"/>
            <a:ext cx="9118023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05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07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57200" y="0"/>
            <a:ext cx="82296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09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6858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12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r="6506"/>
          <a:stretch>
            <a:fillRect/>
          </a:stretch>
        </p:blipFill>
        <p:spPr bwMode="auto">
          <a:xfrm>
            <a:off x="-1" y="0"/>
            <a:ext cx="9225643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614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l="10000"/>
          <a:stretch>
            <a:fillRect/>
          </a:stretch>
        </p:blipFill>
        <p:spPr bwMode="auto">
          <a:xfrm>
            <a:off x="8253" y="0"/>
            <a:ext cx="9135747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717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t="1620"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6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819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6884894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6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921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04800" y="0"/>
            <a:ext cx="8478296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6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024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6858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6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126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7735296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6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229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l="18317"/>
          <a:stretch>
            <a:fillRect/>
          </a:stretch>
        </p:blipFill>
        <p:spPr bwMode="auto">
          <a:xfrm>
            <a:off x="-64577" y="0"/>
            <a:ext cx="9216935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6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331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l="10847"/>
          <a:stretch>
            <a:fillRect/>
          </a:stretch>
        </p:blipFill>
        <p:spPr bwMode="auto">
          <a:xfrm>
            <a:off x="-15732" y="0"/>
            <a:ext cx="9159732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6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433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9089" y="838200"/>
            <a:ext cx="9134911" cy="5105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6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536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04800" y="0"/>
            <a:ext cx="8596379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7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638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6865629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7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741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058695" y="0"/>
            <a:ext cx="5085305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7411" name="Picture 3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0" y="0"/>
            <a:ext cx="452628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7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843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7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945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5389663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9459" name="Picture 3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574857" y="0"/>
            <a:ext cx="4569143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7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048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l="7476" r="1801"/>
          <a:stretch>
            <a:fillRect/>
          </a:stretch>
        </p:blipFill>
        <p:spPr bwMode="auto">
          <a:xfrm>
            <a:off x="0" y="0"/>
            <a:ext cx="9133815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7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150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457200"/>
            <a:ext cx="9144000" cy="580709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7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253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219200" y="0"/>
            <a:ext cx="6867472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7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355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5710482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7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457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457200"/>
            <a:ext cx="9144000" cy="606552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7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560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7079226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8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662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20382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8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765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r="5224"/>
          <a:stretch>
            <a:fillRect/>
          </a:stretch>
        </p:blipFill>
        <p:spPr bwMode="auto">
          <a:xfrm>
            <a:off x="-1" y="0"/>
            <a:ext cx="9197789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8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867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r="3976"/>
          <a:stretch>
            <a:fillRect/>
          </a:stretch>
        </p:blipFill>
        <p:spPr bwMode="auto">
          <a:xfrm>
            <a:off x="-1" y="0"/>
            <a:ext cx="9144001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8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969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6736977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8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072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l="11111"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8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174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2999" y="0"/>
            <a:ext cx="5822831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8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277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6746488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8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379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219200" y="0"/>
            <a:ext cx="71755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8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481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219200" y="0"/>
            <a:ext cx="5583115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8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584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l="4997" r="5892"/>
          <a:stretch>
            <a:fillRect/>
          </a:stretch>
        </p:blipFill>
        <p:spPr bwMode="auto">
          <a:xfrm>
            <a:off x="0" y="21364"/>
            <a:ext cx="9144000" cy="683663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9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686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t="4444"/>
          <a:stretch>
            <a:fillRect/>
          </a:stretch>
        </p:blipFill>
        <p:spPr bwMode="auto">
          <a:xfrm>
            <a:off x="0" y="-5870"/>
            <a:ext cx="9144000" cy="686387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9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789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l="10000"/>
          <a:stretch>
            <a:fillRect/>
          </a:stretch>
        </p:blipFill>
        <p:spPr bwMode="auto">
          <a:xfrm>
            <a:off x="0" y="0"/>
            <a:ext cx="9205992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9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891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l="12005"/>
          <a:stretch>
            <a:fillRect/>
          </a:stretch>
        </p:blipFill>
        <p:spPr bwMode="auto">
          <a:xfrm>
            <a:off x="0" y="0"/>
            <a:ext cx="4468461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8916" name="Picture 4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216096" y="0"/>
            <a:ext cx="4927904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9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993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6858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9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096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l="1665"/>
          <a:stretch>
            <a:fillRect/>
          </a:stretch>
        </p:blipFill>
        <p:spPr bwMode="auto">
          <a:xfrm>
            <a:off x="-157896" y="0"/>
            <a:ext cx="930891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9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198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5203776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9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301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89949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9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403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l="4977"/>
          <a:stretch>
            <a:fillRect/>
          </a:stretch>
        </p:blipFill>
        <p:spPr bwMode="auto">
          <a:xfrm>
            <a:off x="0" y="0"/>
            <a:ext cx="918673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9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505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6192263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19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608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2999" y="0"/>
            <a:ext cx="6820111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0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710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6137828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0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813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219200" y="0"/>
            <a:ext cx="7110829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0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915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152400"/>
            <a:ext cx="9172442" cy="6553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0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017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0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325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r="6815"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0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427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l="9983" r="3494"/>
          <a:stretch>
            <a:fillRect/>
          </a:stretch>
        </p:blipFill>
        <p:spPr bwMode="auto">
          <a:xfrm>
            <a:off x="0" y="-152400"/>
            <a:ext cx="9144000" cy="7010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0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529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04800" y="0"/>
            <a:ext cx="85725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0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632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71174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0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120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6163627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0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222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457200"/>
            <a:ext cx="9144000" cy="59334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734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b="4431"/>
          <a:stretch>
            <a:fillRect/>
          </a:stretch>
        </p:blipFill>
        <p:spPr bwMode="auto">
          <a:xfrm>
            <a:off x="-1" y="-152400"/>
            <a:ext cx="9182659" cy="7010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5979318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837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r="4444"/>
          <a:stretch>
            <a:fillRect/>
          </a:stretch>
        </p:blipFill>
        <p:spPr bwMode="auto">
          <a:xfrm>
            <a:off x="-1" y="0"/>
            <a:ext cx="9144001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939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l="5844"/>
          <a:stretch>
            <a:fillRect/>
          </a:stretch>
        </p:blipFill>
        <p:spPr bwMode="auto">
          <a:xfrm>
            <a:off x="27913" y="0"/>
            <a:ext cx="9098769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6041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6828524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6144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621571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6246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066800" y="0"/>
            <a:ext cx="5641848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6349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7050024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6451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r="5917" b="2299"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6553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4590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6656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6362128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6758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219200" y="0"/>
            <a:ext cx="7324966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6861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t="13492" b="11196"/>
          <a:stretch>
            <a:fillRect/>
          </a:stretch>
        </p:blipFill>
        <p:spPr bwMode="auto">
          <a:xfrm>
            <a:off x="0" y="-28568"/>
            <a:ext cx="9144000" cy="688656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6963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81000" y="0"/>
            <a:ext cx="8420465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7065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r="11053"/>
          <a:stretch>
            <a:fillRect/>
          </a:stretch>
        </p:blipFill>
        <p:spPr bwMode="auto">
          <a:xfrm>
            <a:off x="-1" y="0"/>
            <a:ext cx="9195956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7168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0"/>
            <a:ext cx="576072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7270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r="12112"/>
          <a:stretch>
            <a:fillRect/>
          </a:stretch>
        </p:blipFill>
        <p:spPr bwMode="auto">
          <a:xfrm>
            <a:off x="-1" y="0"/>
            <a:ext cx="9115063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7373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152400"/>
            <a:ext cx="9144000" cy="656082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7475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-1" y="0"/>
            <a:ext cx="9144001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7577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477012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5779" name="Picture 3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817186" y="0"/>
            <a:ext cx="4326814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7680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066800" y="0"/>
            <a:ext cx="5008145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7782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7885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04800" y="0"/>
            <a:ext cx="85725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7987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381000"/>
            <a:ext cx="9144000" cy="605028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8089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381000"/>
            <a:ext cx="9144000" cy="610819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8192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b="3691"/>
          <a:stretch>
            <a:fillRect/>
          </a:stretch>
        </p:blipFill>
        <p:spPr bwMode="auto">
          <a:xfrm>
            <a:off x="0" y="-1"/>
            <a:ext cx="9144000" cy="685800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8294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4965192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82947" name="Picture 3"/>
          <p:cNvPicPr>
            <a:picLocks noChangeAspect="1" noChangeArrowheads="1"/>
          </p:cNvPicPr>
          <p:nvPr/>
        </p:nvPicPr>
        <p:blipFill>
          <a:blip r:embed="rId3" cstate="print"/>
          <a:srcRect b="3667"/>
          <a:stretch>
            <a:fillRect/>
          </a:stretch>
        </p:blipFill>
        <p:spPr bwMode="auto">
          <a:xfrm flipH="1">
            <a:off x="4947871" y="0"/>
            <a:ext cx="4196129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8499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219200" y="0"/>
            <a:ext cx="5181600" cy="690879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8601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8704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381000"/>
            <a:ext cx="9170504" cy="6096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slides/slide2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8397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2999" y="0"/>
            <a:ext cx="6573731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Tm="5000"/>
</p:sld>
</file>

<file path=ppt/theme/theme1.xml><?xml version="1.0" encoding="utf-8"?>
<a:theme xmlns:a="http://schemas.openxmlformats.org/drawingml/2006/main" name="TP030001193">
  <a:themeElements>
    <a:clrScheme name="Default Design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Default Design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>
    <a:extraClrScheme>
      <a:clrScheme name="Default Desig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p:properties xmlns:p="http://schemas.microsoft.com/office/2006/metadata/properties" xmlns:xsi="http://www.w3.org/2001/XMLSchema-instance" xmlns:pc="http://schemas.microsoft.com/office/infopath/2007/PartnerControls"/>
</file>

<file path=customXml/item2.xml><?xml version="1.0" encoding="utf-8"?>
<?mso-contentType ?>
<FormTemplates xmlns="http://schemas.microsoft.com/sharepoint/v3/contenttype/forms">
  <Display>DocumentLibraryForm</Display>
  <Edit>AssetEditForm</Edit>
  <New>DocumentLibraryForm</New>
</FormTemplates>
</file>

<file path=customXml/item3.xml><?xml version="1.0" encoding="utf-8"?>
<ct:contentTypeSchema xmlns:ct="http://schemas.microsoft.com/office/2006/metadata/contentType" xmlns:ma="http://schemas.microsoft.com/office/2006/metadata/properties/metaAttributes" ct:_="" ma:_="" ma:contentTypeName="TemplateFile" ma:contentTypeID="0x0101006EDDDB5EE6D98C44930B742096920B300400F5B6D36B3EF94B4E9A635CDF2A18F5B8" ma:contentTypeVersion="34" ma:contentTypeDescription="Create a new document." ma:contentTypeScope="" ma:versionID="e4b7918f6d70a6bbd3ae09fdaae93119"/>
</file>

<file path=customXml/itemProps1.xml><?xml version="1.0" encoding="utf-8"?>
<ds:datastoreItem xmlns:ds="http://schemas.openxmlformats.org/officeDocument/2006/customXml" ds:itemID="{6E28442A-6842-4CC3-9593-42090B1047A6}">
  <ds:schemaRefs>
    <ds:schemaRef ds:uri="http://schemas.microsoft.com/office/2006/metadata/properties"/>
    <ds:schemaRef ds:uri="http://schemas.microsoft.com/office/infopath/2007/PartnerControls"/>
  </ds:schemaRefs>
</ds:datastoreItem>
</file>

<file path=customXml/itemProps2.xml><?xml version="1.0" encoding="utf-8"?>
<ds:datastoreItem xmlns:ds="http://schemas.openxmlformats.org/officeDocument/2006/customXml" ds:itemID="{7F136569-F3D7-4C85-BA29-7F483FF97449}">
  <ds:schemaRefs>
    <ds:schemaRef ds:uri="http://schemas.microsoft.com/sharepoint/v3/contenttype/forms"/>
  </ds:schemaRefs>
</ds:datastoreItem>
</file>

<file path=customXml/itemProps3.xml><?xml version="1.0" encoding="utf-8"?>
<ds:datastoreItem xmlns:ds="http://schemas.openxmlformats.org/officeDocument/2006/customXml" ds:itemID="{EFAAB2E2-0E42-44FD-9FE8-4A17C26D9B00}">
  <ds:schemaRefs>
    <ds:schemaRef ds:uri="http://schemas.microsoft.com/office/2006/metadata/contentType"/>
    <ds:schemaRef ds:uri="http://schemas.microsoft.com/office/2006/metadata/properties/metaAttributes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TP030001193</Template>
  <TotalTime>926</TotalTime>
  <Words>11</Words>
  <Application>Microsoft Office PowerPoint</Application>
  <PresentationFormat>On-screen Show (4:3)</PresentationFormat>
  <Paragraphs>4</Paragraphs>
  <Slides>240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240</vt:i4>
      </vt:variant>
    </vt:vector>
  </HeadingPairs>
  <TitlesOfParts>
    <vt:vector size="241" baseType="lpstr">
      <vt:lpstr>TP030001193</vt:lpstr>
      <vt:lpstr>Colorful, Flamboyant Birds</vt:lpstr>
      <vt:lpstr>Peacocks</vt:lpstr>
      <vt:lpstr>Slide 3</vt:lpstr>
      <vt:lpstr>Slide 4</vt:lpstr>
      <vt:lpstr>Slide 5</vt:lpstr>
      <vt:lpstr>Slide 6</vt:lpstr>
      <vt:lpstr>Slide 7</vt:lpstr>
      <vt:lpstr>Slide 8</vt:lpstr>
      <vt:lpstr>Slide 9</vt:lpstr>
      <vt:lpstr>Slide 10</vt:lpstr>
      <vt:lpstr>Slide 11</vt:lpstr>
      <vt:lpstr>Slide 12</vt:lpstr>
      <vt:lpstr>Slide 13</vt:lpstr>
      <vt:lpstr>Slide 14</vt:lpstr>
      <vt:lpstr>Slide 15</vt:lpstr>
      <vt:lpstr>Slide 16</vt:lpstr>
      <vt:lpstr>Slide 17</vt:lpstr>
      <vt:lpstr>Other flamboyant birds</vt:lpstr>
      <vt:lpstr>Slide 19</vt:lpstr>
      <vt:lpstr>Slide 20</vt:lpstr>
      <vt:lpstr>Slide 21</vt:lpstr>
      <vt:lpstr>Slide 22</vt:lpstr>
      <vt:lpstr>Slide 23</vt:lpstr>
      <vt:lpstr>Slide 24</vt:lpstr>
      <vt:lpstr>Slide 25</vt:lpstr>
      <vt:lpstr>Slide 26</vt:lpstr>
      <vt:lpstr>Slide 27</vt:lpstr>
      <vt:lpstr>Slide 28</vt:lpstr>
      <vt:lpstr>Slide 29</vt:lpstr>
      <vt:lpstr>Slide 30</vt:lpstr>
      <vt:lpstr>Slide 31</vt:lpstr>
      <vt:lpstr>Slide 32</vt:lpstr>
      <vt:lpstr>Slide 33</vt:lpstr>
      <vt:lpstr>Slide 34</vt:lpstr>
      <vt:lpstr>Slide 35</vt:lpstr>
      <vt:lpstr>Slide 36</vt:lpstr>
      <vt:lpstr>Slide 37</vt:lpstr>
      <vt:lpstr>Slide 38</vt:lpstr>
      <vt:lpstr>Slide 39</vt:lpstr>
      <vt:lpstr>Slide 40</vt:lpstr>
      <vt:lpstr>Slide 41</vt:lpstr>
      <vt:lpstr>Slide 42</vt:lpstr>
      <vt:lpstr>Slide 43</vt:lpstr>
      <vt:lpstr>Slide 44</vt:lpstr>
      <vt:lpstr>Slide 45</vt:lpstr>
      <vt:lpstr>Slide 46</vt:lpstr>
      <vt:lpstr>Slide 47</vt:lpstr>
      <vt:lpstr>Slide 48</vt:lpstr>
      <vt:lpstr>Slide 49</vt:lpstr>
      <vt:lpstr>Slide 50</vt:lpstr>
      <vt:lpstr>Slide 51</vt:lpstr>
      <vt:lpstr>Slide 52</vt:lpstr>
      <vt:lpstr>Slide 53</vt:lpstr>
      <vt:lpstr>Slide 54</vt:lpstr>
      <vt:lpstr>Slide 55</vt:lpstr>
      <vt:lpstr>Slide 56</vt:lpstr>
      <vt:lpstr>Slide 57</vt:lpstr>
      <vt:lpstr>Slide 58</vt:lpstr>
      <vt:lpstr>Slide 59</vt:lpstr>
      <vt:lpstr>Slide 60</vt:lpstr>
      <vt:lpstr>Slide 61</vt:lpstr>
      <vt:lpstr>Slide 62</vt:lpstr>
      <vt:lpstr>Slide 63</vt:lpstr>
      <vt:lpstr>Slide 64</vt:lpstr>
      <vt:lpstr>Slide 65</vt:lpstr>
      <vt:lpstr>Slide 66</vt:lpstr>
      <vt:lpstr>Slide 67</vt:lpstr>
      <vt:lpstr>Slide 68</vt:lpstr>
      <vt:lpstr>Slide 69</vt:lpstr>
      <vt:lpstr>Slide 70</vt:lpstr>
      <vt:lpstr>Slide 71</vt:lpstr>
      <vt:lpstr>Slide 72</vt:lpstr>
      <vt:lpstr>Slide 73</vt:lpstr>
      <vt:lpstr>Slide 74</vt:lpstr>
      <vt:lpstr>Slide 75</vt:lpstr>
      <vt:lpstr>Slide 76</vt:lpstr>
      <vt:lpstr>Slide 77</vt:lpstr>
      <vt:lpstr>Slide 78</vt:lpstr>
      <vt:lpstr>Slide 79</vt:lpstr>
      <vt:lpstr>Slide 80</vt:lpstr>
      <vt:lpstr>Slide 81</vt:lpstr>
      <vt:lpstr>Slide 82</vt:lpstr>
      <vt:lpstr>Slide 83</vt:lpstr>
      <vt:lpstr>Slide 84</vt:lpstr>
      <vt:lpstr>Slide 85</vt:lpstr>
      <vt:lpstr>Slide 86</vt:lpstr>
      <vt:lpstr>Slide 87</vt:lpstr>
      <vt:lpstr>Slide 88</vt:lpstr>
      <vt:lpstr>Slide 89</vt:lpstr>
      <vt:lpstr>Slide 90</vt:lpstr>
      <vt:lpstr>Slide 91</vt:lpstr>
      <vt:lpstr>Slide 92</vt:lpstr>
      <vt:lpstr>Slide 93</vt:lpstr>
      <vt:lpstr>Slide 94</vt:lpstr>
      <vt:lpstr>Slide 95</vt:lpstr>
      <vt:lpstr>Slide 96</vt:lpstr>
      <vt:lpstr>Slide 97</vt:lpstr>
      <vt:lpstr>Slide 98</vt:lpstr>
      <vt:lpstr>Slide 99</vt:lpstr>
      <vt:lpstr>Slide 100</vt:lpstr>
      <vt:lpstr>Slide 101</vt:lpstr>
      <vt:lpstr>Slide 102</vt:lpstr>
      <vt:lpstr>Slide 103</vt:lpstr>
      <vt:lpstr>Slide 104</vt:lpstr>
      <vt:lpstr>Slide 105</vt:lpstr>
      <vt:lpstr>Slide 106</vt:lpstr>
      <vt:lpstr>Slide 107</vt:lpstr>
      <vt:lpstr>Slide 108</vt:lpstr>
      <vt:lpstr>Slide 109</vt:lpstr>
      <vt:lpstr>Slide 110</vt:lpstr>
      <vt:lpstr>Slide 111</vt:lpstr>
      <vt:lpstr>Slide 112</vt:lpstr>
      <vt:lpstr>Slide 113</vt:lpstr>
      <vt:lpstr>Slide 114</vt:lpstr>
      <vt:lpstr>Slide 115</vt:lpstr>
      <vt:lpstr>Slide 116</vt:lpstr>
      <vt:lpstr>Slide 117</vt:lpstr>
      <vt:lpstr>Slide 118</vt:lpstr>
      <vt:lpstr>Slide 119</vt:lpstr>
      <vt:lpstr>Slide 120</vt:lpstr>
      <vt:lpstr>Slide 121</vt:lpstr>
      <vt:lpstr>Slide 122</vt:lpstr>
      <vt:lpstr>Slide 123</vt:lpstr>
      <vt:lpstr>Slide 124</vt:lpstr>
      <vt:lpstr>Slide 125</vt:lpstr>
      <vt:lpstr>Slide 126</vt:lpstr>
      <vt:lpstr>Slide 127</vt:lpstr>
      <vt:lpstr>Slide 128</vt:lpstr>
      <vt:lpstr>Slide 129</vt:lpstr>
      <vt:lpstr>Slide 130</vt:lpstr>
      <vt:lpstr>Slide 131</vt:lpstr>
      <vt:lpstr>Slide 132</vt:lpstr>
      <vt:lpstr>Slide 133</vt:lpstr>
      <vt:lpstr>Slide 134</vt:lpstr>
      <vt:lpstr>Slide 135</vt:lpstr>
      <vt:lpstr>Slide 136</vt:lpstr>
      <vt:lpstr>Slide 137</vt:lpstr>
      <vt:lpstr>Slide 138</vt:lpstr>
      <vt:lpstr>Slide 139</vt:lpstr>
      <vt:lpstr>Slide 140</vt:lpstr>
      <vt:lpstr>Slide 141</vt:lpstr>
      <vt:lpstr>Slide 142</vt:lpstr>
      <vt:lpstr>Slide 143</vt:lpstr>
      <vt:lpstr>Slide 144</vt:lpstr>
      <vt:lpstr>Slide 145</vt:lpstr>
      <vt:lpstr>Slide 146</vt:lpstr>
      <vt:lpstr>Slide 147</vt:lpstr>
      <vt:lpstr>Slide 148</vt:lpstr>
      <vt:lpstr>Slide 149</vt:lpstr>
      <vt:lpstr>Slide 150</vt:lpstr>
      <vt:lpstr>Slide 151</vt:lpstr>
      <vt:lpstr>Slide 152</vt:lpstr>
      <vt:lpstr>Slide 153</vt:lpstr>
      <vt:lpstr>Slide 154</vt:lpstr>
      <vt:lpstr>Slide 155</vt:lpstr>
      <vt:lpstr>Slide 156</vt:lpstr>
      <vt:lpstr>Slide 157</vt:lpstr>
      <vt:lpstr>Slide 158</vt:lpstr>
      <vt:lpstr>Slide 159</vt:lpstr>
      <vt:lpstr>Slide 160</vt:lpstr>
      <vt:lpstr>Slide 161</vt:lpstr>
      <vt:lpstr>Slide 162</vt:lpstr>
      <vt:lpstr>Slide 163</vt:lpstr>
      <vt:lpstr>Slide 164</vt:lpstr>
      <vt:lpstr>Slide 165</vt:lpstr>
      <vt:lpstr>Slide 166</vt:lpstr>
      <vt:lpstr>Slide 167</vt:lpstr>
      <vt:lpstr>Slide 168</vt:lpstr>
      <vt:lpstr>Slide 169</vt:lpstr>
      <vt:lpstr>Slide 170</vt:lpstr>
      <vt:lpstr>Slide 171</vt:lpstr>
      <vt:lpstr>Slide 172</vt:lpstr>
      <vt:lpstr>Slide 173</vt:lpstr>
      <vt:lpstr>Slide 174</vt:lpstr>
      <vt:lpstr>Slide 175</vt:lpstr>
      <vt:lpstr>Slide 176</vt:lpstr>
      <vt:lpstr>Slide 177</vt:lpstr>
      <vt:lpstr>Slide 178</vt:lpstr>
      <vt:lpstr>Slide 179</vt:lpstr>
      <vt:lpstr>Slide 180</vt:lpstr>
      <vt:lpstr>Slide 181</vt:lpstr>
      <vt:lpstr>Slide 182</vt:lpstr>
      <vt:lpstr>Slide 183</vt:lpstr>
      <vt:lpstr>Slide 184</vt:lpstr>
      <vt:lpstr>Slide 185</vt:lpstr>
      <vt:lpstr>Slide 186</vt:lpstr>
      <vt:lpstr>Slide 187</vt:lpstr>
      <vt:lpstr>Slide 188</vt:lpstr>
      <vt:lpstr>Slide 189</vt:lpstr>
      <vt:lpstr>Slide 190</vt:lpstr>
      <vt:lpstr>Slide 191</vt:lpstr>
      <vt:lpstr>Slide 192</vt:lpstr>
      <vt:lpstr>Slide 193</vt:lpstr>
      <vt:lpstr>Slide 194</vt:lpstr>
      <vt:lpstr>Slide 195</vt:lpstr>
      <vt:lpstr>Slide 196</vt:lpstr>
      <vt:lpstr>Slide 197</vt:lpstr>
      <vt:lpstr>Slide 198</vt:lpstr>
      <vt:lpstr>Slide 199</vt:lpstr>
      <vt:lpstr>Slide 200</vt:lpstr>
      <vt:lpstr>Slide 201</vt:lpstr>
      <vt:lpstr>Slide 202</vt:lpstr>
      <vt:lpstr>Slide 203</vt:lpstr>
      <vt:lpstr>Slide 204</vt:lpstr>
      <vt:lpstr>Slide 205</vt:lpstr>
      <vt:lpstr>Slide 206</vt:lpstr>
      <vt:lpstr>Slide 207</vt:lpstr>
      <vt:lpstr>Slide 208</vt:lpstr>
      <vt:lpstr>Slide 209</vt:lpstr>
      <vt:lpstr>Slide 210</vt:lpstr>
      <vt:lpstr>Slide 211</vt:lpstr>
      <vt:lpstr>Slide 212</vt:lpstr>
      <vt:lpstr>Slide 213</vt:lpstr>
      <vt:lpstr>Slide 214</vt:lpstr>
      <vt:lpstr>Slide 215</vt:lpstr>
      <vt:lpstr>Slide 216</vt:lpstr>
      <vt:lpstr>Slide 217</vt:lpstr>
      <vt:lpstr>Slide 218</vt:lpstr>
      <vt:lpstr>Slide 219</vt:lpstr>
      <vt:lpstr>Slide 220</vt:lpstr>
      <vt:lpstr>Slide 221</vt:lpstr>
      <vt:lpstr>Slide 222</vt:lpstr>
      <vt:lpstr>Slide 223</vt:lpstr>
      <vt:lpstr>Slide 224</vt:lpstr>
      <vt:lpstr>Slide 225</vt:lpstr>
      <vt:lpstr>Slide 226</vt:lpstr>
      <vt:lpstr>Slide 227</vt:lpstr>
      <vt:lpstr>Slide 228</vt:lpstr>
      <vt:lpstr>Slide 229</vt:lpstr>
      <vt:lpstr>Slide 230</vt:lpstr>
      <vt:lpstr>Slide 231</vt:lpstr>
      <vt:lpstr>Slide 232</vt:lpstr>
      <vt:lpstr>Slide 233</vt:lpstr>
      <vt:lpstr>Slide 234</vt:lpstr>
      <vt:lpstr>Slide 235</vt:lpstr>
      <vt:lpstr>Slide 236</vt:lpstr>
      <vt:lpstr>Slide 237</vt:lpstr>
      <vt:lpstr>Slide 238</vt:lpstr>
      <vt:lpstr>Slide 239</vt:lpstr>
      <vt:lpstr>Slide 240</vt:lpstr>
    </vt:vector>
  </TitlesOfParts>
  <Company>Hewlett-Packard Company</Company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Colorful, Flamboyant Birds</dc:title>
  <dc:creator>Joe</dc:creator>
  <cp:lastModifiedBy>Joe</cp:lastModifiedBy>
  <cp:revision>15</cp:revision>
  <dcterms:created xsi:type="dcterms:W3CDTF">2010-07-18T07:59:55Z</dcterms:created>
  <dcterms:modified xsi:type="dcterms:W3CDTF">2010-07-19T10:28:46Z</dcterms:modified>
  <cp:version/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_TemplateID">
    <vt:lpwstr>TC300011939990</vt:lpwstr>
  </property>
</Properties>
</file>