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2" r:id="rId20"/>
    <p:sldId id="275" r:id="rId21"/>
    <p:sldId id="276" r:id="rId22"/>
    <p:sldId id="278" r:id="rId23"/>
    <p:sldId id="280" r:id="rId24"/>
    <p:sldId id="283" r:id="rId25"/>
    <p:sldId id="284" r:id="rId26"/>
    <p:sldId id="277" r:id="rId27"/>
    <p:sldId id="274" r:id="rId28"/>
    <p:sldId id="279" r:id="rId29"/>
    <p:sldId id="281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4A0E8-0ABB-4799-B7C0-A9DE85E264FC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04954-B666-41FB-90D3-F402BFB43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04954-B666-41FB-90D3-F402BFB4389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2D45-606F-40DB-91A3-637CB2A966B6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6432B-9B6E-4962-924F-0DF3C916E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Animal Camouflage – Survival of the Fittest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advantages of blending in with one’s habitat.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7036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13527" cy="607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222"/>
          <a:stretch>
            <a:fillRect/>
          </a:stretch>
        </p:blipFill>
        <p:spPr bwMode="auto">
          <a:xfrm>
            <a:off x="1" y="-1"/>
            <a:ext cx="9144000" cy="690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3999" cy="52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 of camouflage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05" y="381000"/>
            <a:ext cx="9155305" cy="604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5" y="381000"/>
            <a:ext cx="9120845" cy="60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to Prey &amp; Predators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Animals that are preyed upon have a greater chance of surviving if they don’t stand out against their habitat.</a:t>
            </a:r>
          </a:p>
          <a:p>
            <a:r>
              <a:rPr lang="en-US" dirty="0" smtClean="0"/>
              <a:t>Likewise, predators that blend in with the habitat have a greater chance of being successful in getting food for themselves and their offspring.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352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b="5085"/>
          <a:stretch>
            <a:fillRect/>
          </a:stretch>
        </p:blipFill>
        <p:spPr bwMode="auto">
          <a:xfrm>
            <a:off x="5153977" y="2590800"/>
            <a:ext cx="399002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60420"/>
            <a:ext cx="5181599" cy="349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 t="10256"/>
          <a:stretch>
            <a:fillRect/>
          </a:stretch>
        </p:blipFill>
        <p:spPr bwMode="auto">
          <a:xfrm>
            <a:off x="5181600" y="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05" y="381000"/>
            <a:ext cx="9155305" cy="604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3669" y="0"/>
            <a:ext cx="45948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1" cy="612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8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55305" cy="604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8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3" r="3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Animals in white habitats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93" b="108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find the camouflaged animals in these photos?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82" y="381000"/>
            <a:ext cx="915708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799"/>
            <a:ext cx="9144000" cy="61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1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3628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87233"/>
            <a:ext cx="9144001" cy="651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86800" cy="685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0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553200" cy="687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609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199"/>
            <a:ext cx="9144000" cy="590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34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10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0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999"/>
            <a:ext cx="9144000" cy="595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0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13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29070" cy="575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-26492"/>
            <a:ext cx="4585564" cy="688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5217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86</Words>
  <Application>Microsoft Office PowerPoint</Application>
  <PresentationFormat>On-screen Show (4:3)</PresentationFormat>
  <Paragraphs>9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Animal Camouflage – Survival of the Fittest</vt:lpstr>
      <vt:lpstr>Advantages to Prey &amp; Predators </vt:lpstr>
      <vt:lpstr>White Animals in white habitats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Other examples of camouflage 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Can you find the camouflaged animals in these photos?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Camouflage – Survival of the Fittest</dc:title>
  <dc:creator>Joe</dc:creator>
  <cp:lastModifiedBy>Joseph Naumann</cp:lastModifiedBy>
  <cp:revision>3</cp:revision>
  <dcterms:created xsi:type="dcterms:W3CDTF">2010-07-13T03:23:34Z</dcterms:created>
  <dcterms:modified xsi:type="dcterms:W3CDTF">2010-07-19T13:25:17Z</dcterms:modified>
</cp:coreProperties>
</file>