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E5DFB-69EB-46CA-A5E9-1ADCAB068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47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9DC2CB-854D-42C1-B16D-90C864D75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55EFE-2A67-4EB2-8583-43FBB961E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D882E-7E04-4BB6-A4E3-486081D058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A5721-886D-432C-869E-78873F87E7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6F6DB-F1ED-410E-AEB3-656C01398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0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4F442-FE55-40F7-BD45-610066AD4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53B13-05AD-47B1-AE9E-497EDFC49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3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4616E-6D88-49D9-8BE6-60663D21D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5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549B8-0EC3-44DF-B144-093709C80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B552B-BFE3-4C32-84D2-6BF994FF4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6849-7A55-4051-8C35-5A147E33E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4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B53CEE-F5A2-42E2-AB0C-CB700C2AAB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Law of the Wild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Botswans</a:t>
            </a:r>
            <a:r>
              <a:rPr lang="en-US" dirty="0" smtClean="0"/>
              <a:t>: Survival of the fittest, the food chain,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0"/>
            <a:ext cx="6766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3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1"/>
            <a:ext cx="9144000" cy="562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9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"/>
            <a:ext cx="9144000" cy="551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1600200"/>
            <a:ext cx="6326187" cy="5036574"/>
          </a:xfrm>
        </p:spPr>
        <p:txBody>
          <a:bodyPr/>
          <a:lstStyle/>
          <a:p>
            <a:r>
              <a:rPr lang="en-US" sz="2800" b="1" dirty="0" smtClean="0"/>
              <a:t>Three lionesses pounced on a crocodile in an extraordinary scene after the reptile tried to attack one of the pride’s cubs. The protective females instinctively leapt into action to fend off the aggressive predator. With </a:t>
            </a:r>
            <a:r>
              <a:rPr lang="en-US" sz="2800" b="1" dirty="0" err="1" smtClean="0"/>
              <a:t>organised</a:t>
            </a:r>
            <a:r>
              <a:rPr lang="en-US" sz="2800" b="1" dirty="0" smtClean="0"/>
              <a:t> precision, the lionesses surrounded the croc and launched a ferocious volley of blows.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265472"/>
            <a:ext cx="6326187" cy="5860692"/>
          </a:xfrm>
        </p:spPr>
        <p:txBody>
          <a:bodyPr/>
          <a:lstStyle/>
          <a:p>
            <a:r>
              <a:rPr lang="en-US" sz="2800" b="1" dirty="0" smtClean="0"/>
              <a:t>During the encounter the crocodile managed to bite one of the big cats but was soon killed by the pride. The rare scenes were captured by Tony Goldman while on a safari trip to the </a:t>
            </a:r>
            <a:r>
              <a:rPr lang="en-US" sz="2800" b="1" dirty="0" err="1" smtClean="0"/>
              <a:t>Duba</a:t>
            </a:r>
            <a:r>
              <a:rPr lang="en-US" sz="2800" b="1" dirty="0" smtClean="0"/>
              <a:t> Plains, in Botswana, with his son. Tony, 58, a cardiologist, said: ‘The lionesses had just killed a buffalo and suddenly a crocodile ventured about 100 yards out of the water towards them to snack on the meat.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"/>
            <a:ext cx="9144000" cy="560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120"/>
            <a:ext cx="914400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8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0"/>
            <a:ext cx="9144000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3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"/>
            <a:ext cx="9144000" cy="60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3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"/>
            <a:ext cx="9144000" cy="59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"/>
            <a:ext cx="9144000" cy="582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botswana map">
  <a:themeElements>
    <a:clrScheme name="Office Theme 2">
      <a:dk1>
        <a:srgbClr val="000000"/>
      </a:dk1>
      <a:lt1>
        <a:srgbClr val="A7F474"/>
      </a:lt1>
      <a:dk2>
        <a:srgbClr val="000000"/>
      </a:dk2>
      <a:lt2>
        <a:srgbClr val="B2B2B2"/>
      </a:lt2>
      <a:accent1>
        <a:srgbClr val="5DE600"/>
      </a:accent1>
      <a:accent2>
        <a:srgbClr val="05CCFF"/>
      </a:accent2>
      <a:accent3>
        <a:srgbClr val="D0F8BC"/>
      </a:accent3>
      <a:accent4>
        <a:srgbClr val="000000"/>
      </a:accent4>
      <a:accent5>
        <a:srgbClr val="B6F0AA"/>
      </a:accent5>
      <a:accent6>
        <a:srgbClr val="04B9E7"/>
      </a:accent6>
      <a:hlink>
        <a:srgbClr val="576B00"/>
      </a:hlink>
      <a:folHlink>
        <a:srgbClr val="00566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A7F474"/>
        </a:lt1>
        <a:dk2>
          <a:srgbClr val="000000"/>
        </a:dk2>
        <a:lt2>
          <a:srgbClr val="B2B2B2"/>
        </a:lt2>
        <a:accent1>
          <a:srgbClr val="5EEB00"/>
        </a:accent1>
        <a:accent2>
          <a:srgbClr val="5AB41D"/>
        </a:accent2>
        <a:accent3>
          <a:srgbClr val="D0F8BC"/>
        </a:accent3>
        <a:accent4>
          <a:srgbClr val="000000"/>
        </a:accent4>
        <a:accent5>
          <a:srgbClr val="B6F3AA"/>
        </a:accent5>
        <a:accent6>
          <a:srgbClr val="51A319"/>
        </a:accent6>
        <a:hlink>
          <a:srgbClr val="2E5A11"/>
        </a:hlink>
        <a:folHlink>
          <a:srgbClr val="2E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A7F474"/>
        </a:lt1>
        <a:dk2>
          <a:srgbClr val="000000"/>
        </a:dk2>
        <a:lt2>
          <a:srgbClr val="B2B2B2"/>
        </a:lt2>
        <a:accent1>
          <a:srgbClr val="5DE600"/>
        </a:accent1>
        <a:accent2>
          <a:srgbClr val="05CCFF"/>
        </a:accent2>
        <a:accent3>
          <a:srgbClr val="D0F8BC"/>
        </a:accent3>
        <a:accent4>
          <a:srgbClr val="000000"/>
        </a:accent4>
        <a:accent5>
          <a:srgbClr val="B6F0AA"/>
        </a:accent5>
        <a:accent6>
          <a:srgbClr val="04B9E7"/>
        </a:accent6>
        <a:hlink>
          <a:srgbClr val="576B00"/>
        </a:hlink>
        <a:folHlink>
          <a:srgbClr val="0056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A7F474"/>
        </a:lt1>
        <a:dk2>
          <a:srgbClr val="000000"/>
        </a:dk2>
        <a:lt2>
          <a:srgbClr val="B2B2B2"/>
        </a:lt2>
        <a:accent1>
          <a:srgbClr val="54D100"/>
        </a:accent1>
        <a:accent2>
          <a:srgbClr val="FF5C05"/>
        </a:accent2>
        <a:accent3>
          <a:srgbClr val="D0F8BC"/>
        </a:accent3>
        <a:accent4>
          <a:srgbClr val="000000"/>
        </a:accent4>
        <a:accent5>
          <a:srgbClr val="B3E5AA"/>
        </a:accent5>
        <a:accent6>
          <a:srgbClr val="E75304"/>
        </a:accent6>
        <a:hlink>
          <a:srgbClr val="2B6B00"/>
        </a:hlink>
        <a:folHlink>
          <a:srgbClr val="6B00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A7F474"/>
        </a:lt1>
        <a:dk2>
          <a:srgbClr val="000000"/>
        </a:dk2>
        <a:lt2>
          <a:srgbClr val="B2B2B2"/>
        </a:lt2>
        <a:accent1>
          <a:srgbClr val="FFC805"/>
        </a:accent1>
        <a:accent2>
          <a:srgbClr val="0D05FF"/>
        </a:accent2>
        <a:accent3>
          <a:srgbClr val="D0F8BC"/>
        </a:accent3>
        <a:accent4>
          <a:srgbClr val="000000"/>
        </a:accent4>
        <a:accent5>
          <a:srgbClr val="FFE0AA"/>
        </a:accent5>
        <a:accent6>
          <a:srgbClr val="0B04E7"/>
        </a:accent6>
        <a:hlink>
          <a:srgbClr val="6B000F"/>
        </a:hlink>
        <a:folHlink>
          <a:srgbClr val="2D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EEB00"/>
        </a:accent1>
        <a:accent2>
          <a:srgbClr val="5AB41D"/>
        </a:accent2>
        <a:accent3>
          <a:srgbClr val="FFFFFF"/>
        </a:accent3>
        <a:accent4>
          <a:srgbClr val="000000"/>
        </a:accent4>
        <a:accent5>
          <a:srgbClr val="B6F3AA"/>
        </a:accent5>
        <a:accent6>
          <a:srgbClr val="51A319"/>
        </a:accent6>
        <a:hlink>
          <a:srgbClr val="2E5A11"/>
        </a:hlink>
        <a:folHlink>
          <a:srgbClr val="2E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DE600"/>
        </a:accent1>
        <a:accent2>
          <a:srgbClr val="05CCFF"/>
        </a:accent2>
        <a:accent3>
          <a:srgbClr val="FFFFFF"/>
        </a:accent3>
        <a:accent4>
          <a:srgbClr val="000000"/>
        </a:accent4>
        <a:accent5>
          <a:srgbClr val="B6F0AA"/>
        </a:accent5>
        <a:accent6>
          <a:srgbClr val="04B9E7"/>
        </a:accent6>
        <a:hlink>
          <a:srgbClr val="576B00"/>
        </a:hlink>
        <a:folHlink>
          <a:srgbClr val="0056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4D100"/>
        </a:accent1>
        <a:accent2>
          <a:srgbClr val="FF5C05"/>
        </a:accent2>
        <a:accent3>
          <a:srgbClr val="FFFFFF"/>
        </a:accent3>
        <a:accent4>
          <a:srgbClr val="000000"/>
        </a:accent4>
        <a:accent5>
          <a:srgbClr val="B3E5AA"/>
        </a:accent5>
        <a:accent6>
          <a:srgbClr val="E75304"/>
        </a:accent6>
        <a:hlink>
          <a:srgbClr val="2B6B00"/>
        </a:hlink>
        <a:folHlink>
          <a:srgbClr val="6B00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805"/>
        </a:accent1>
        <a:accent2>
          <a:srgbClr val="0D05FF"/>
        </a:accent2>
        <a:accent3>
          <a:srgbClr val="FFFFFF"/>
        </a:accent3>
        <a:accent4>
          <a:srgbClr val="000000"/>
        </a:accent4>
        <a:accent5>
          <a:srgbClr val="FFE0AA"/>
        </a:accent5>
        <a:accent6>
          <a:srgbClr val="0B04E7"/>
        </a:accent6>
        <a:hlink>
          <a:srgbClr val="6B000F"/>
        </a:hlink>
        <a:folHlink>
          <a:srgbClr val="2D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botswana map</Template>
  <TotalTime>7</TotalTime>
  <Words>154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botswana map</vt:lpstr>
      <vt:lpstr>The Law of the Wild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 of the Wild</dc:title>
  <dc:creator>Joe</dc:creator>
  <cp:lastModifiedBy>Joe</cp:lastModifiedBy>
  <cp:revision>1</cp:revision>
  <dcterms:created xsi:type="dcterms:W3CDTF">2011-02-05T20:24:36Z</dcterms:created>
  <dcterms:modified xsi:type="dcterms:W3CDTF">2011-02-05T20:32:13Z</dcterms:modified>
</cp:coreProperties>
</file>