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75" r:id="rId3"/>
    <p:sldId id="257" r:id="rId4"/>
    <p:sldId id="276" r:id="rId5"/>
    <p:sldId id="258" r:id="rId6"/>
    <p:sldId id="277" r:id="rId7"/>
    <p:sldId id="259" r:id="rId8"/>
    <p:sldId id="278" r:id="rId9"/>
    <p:sldId id="260" r:id="rId10"/>
    <p:sldId id="279" r:id="rId11"/>
    <p:sldId id="261" r:id="rId12"/>
    <p:sldId id="280" r:id="rId13"/>
    <p:sldId id="262" r:id="rId14"/>
    <p:sldId id="281" r:id="rId15"/>
    <p:sldId id="263" r:id="rId16"/>
    <p:sldId id="282" r:id="rId17"/>
    <p:sldId id="264" r:id="rId18"/>
    <p:sldId id="283" r:id="rId19"/>
    <p:sldId id="265" r:id="rId20"/>
    <p:sldId id="284" r:id="rId21"/>
    <p:sldId id="266" r:id="rId22"/>
    <p:sldId id="285" r:id="rId23"/>
    <p:sldId id="267" r:id="rId24"/>
    <p:sldId id="286" r:id="rId25"/>
    <p:sldId id="268" r:id="rId26"/>
    <p:sldId id="287" r:id="rId27"/>
    <p:sldId id="269" r:id="rId28"/>
    <p:sldId id="288" r:id="rId29"/>
    <p:sldId id="270" r:id="rId30"/>
    <p:sldId id="289" r:id="rId31"/>
    <p:sldId id="271" r:id="rId32"/>
    <p:sldId id="290" r:id="rId33"/>
    <p:sldId id="272" r:id="rId34"/>
    <p:sldId id="291" r:id="rId35"/>
    <p:sldId id="273" r:id="rId36"/>
    <p:sldId id="292" r:id="rId37"/>
    <p:sldId id="274" r:id="rId38"/>
    <p:sldId id="293" r:id="rId3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2907"/>
    <a:srgbClr val="4A9C00"/>
    <a:srgbClr val="568616"/>
    <a:srgbClr val="D02300"/>
    <a:srgbClr val="FF3300"/>
    <a:srgbClr val="666633"/>
    <a:srgbClr val="950101"/>
    <a:srgbClr val="0033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024" autoAdjust="0"/>
  </p:normalViewPr>
  <p:slideViewPr>
    <p:cSldViewPr>
      <p:cViewPr varScale="1">
        <p:scale>
          <a:sx n="101" d="100"/>
          <a:sy n="101" d="100"/>
        </p:scale>
        <p:origin x="-59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F3C0A7E-4900-4A87-B6CD-E5D82B357FC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C0A7E-4900-4A87-B6CD-E5D82B357FCD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052" y="425569"/>
            <a:ext cx="7772400" cy="1362075"/>
          </a:xfrm>
          <a:prstGeom prst="rect">
            <a:avLst/>
          </a:prstGeom>
        </p:spPr>
        <p:txBody>
          <a:bodyPr anchor="b" anchorCtr="0"/>
          <a:lstStyle>
            <a:lvl1pPr algn="r">
              <a:defRPr sz="40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700213"/>
            <a:ext cx="7772400" cy="1500187"/>
          </a:xfrm>
          <a:prstGeom prst="rect">
            <a:avLst/>
          </a:prstGeom>
        </p:spPr>
        <p:txBody>
          <a:bodyPr anchor="t" anchorCtr="0"/>
          <a:lstStyle>
            <a:lvl1pPr marL="0" indent="0" algn="r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advTm="6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advTm="6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advTm="6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advTm="6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advTm="6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770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advTm="6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770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advTm="6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233987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733800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advTm="6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05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advTm="6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629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33550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73312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33550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73312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advTm="6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05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advTm="6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6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advTm="6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77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advTm="600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2">
              <a:lumMod val="75000"/>
            </a:schemeClr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2">
              <a:lumMod val="75000"/>
            </a:schemeClr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2">
              <a:lumMod val="75000"/>
            </a:schemeClr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>
              <a:lumMod val="75000"/>
            </a:schemeClr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Save the Earth</a:t>
            </a:r>
            <a:endParaRPr lang="en-US" sz="4800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304800" y="1700213"/>
            <a:ext cx="8189913" cy="1500187"/>
          </a:xfrm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Stunning Posters &amp; Adds by the World Wildlife Fund and Others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4419600"/>
            <a:ext cx="2590800" cy="22215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798" y="1196035"/>
            <a:ext cx="6921402" cy="5357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115" y="1339437"/>
            <a:ext cx="7777047" cy="536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76200"/>
            <a:ext cx="6400800" cy="6650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163" y="1239832"/>
            <a:ext cx="7562492" cy="5313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5890" y="141574"/>
            <a:ext cx="4435152" cy="6564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353602"/>
            <a:ext cx="6946663" cy="5199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8048" y="188340"/>
            <a:ext cx="5000149" cy="6517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203" y="1380331"/>
            <a:ext cx="7410450" cy="5249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381" y="129380"/>
            <a:ext cx="6576220" cy="657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8609" y="1356963"/>
            <a:ext cx="7374037" cy="527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350" y="152400"/>
            <a:ext cx="64770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6000">
    <p:sndAc>
      <p:stSnd loop="1">
        <p:snd r:embed="rId2" name="OceanIsNear[MartinHerzberg]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162353" y="139592"/>
            <a:ext cx="7038837" cy="6489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985" y="1405731"/>
            <a:ext cx="7182515" cy="5147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556" y="1444821"/>
            <a:ext cx="7594644" cy="523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371600"/>
            <a:ext cx="6988158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480200"/>
            <a:ext cx="8842985" cy="522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4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487" y="1388510"/>
            <a:ext cx="7442513" cy="5254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8766" y="114988"/>
            <a:ext cx="5091460" cy="659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35610"/>
            <a:ext cx="5143500" cy="6538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ave the forest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1295400"/>
            <a:ext cx="7445298" cy="5188508"/>
          </a:xfrm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400016"/>
            <a:ext cx="7200900" cy="5172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486" y="1396948"/>
            <a:ext cx="7377118" cy="5080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1" y="1524000"/>
            <a:ext cx="7775972" cy="5183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371600"/>
            <a:ext cx="7074370" cy="529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92636" y="115642"/>
            <a:ext cx="4689853" cy="658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1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983" y="1414418"/>
            <a:ext cx="8438481" cy="5214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465" y="1259952"/>
            <a:ext cx="6854256" cy="5445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883" y="1320235"/>
            <a:ext cx="8590881" cy="5309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861" y="1313148"/>
            <a:ext cx="7307561" cy="5316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540" y="1239529"/>
            <a:ext cx="7827029" cy="5389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Bottom Line. . .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272382"/>
            <a:ext cx="5463381" cy="5463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068" y="277500"/>
            <a:ext cx="7681332" cy="619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9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830" y="1396948"/>
            <a:ext cx="7527570" cy="5183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196183"/>
            <a:ext cx="6958013" cy="541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3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551" y="1339437"/>
            <a:ext cx="7556177" cy="521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1354" y="233996"/>
            <a:ext cx="5371229" cy="6395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4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316" y="1392015"/>
            <a:ext cx="7590412" cy="5237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reen Earth design template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Green Earth design template</Template>
  <TotalTime>76</TotalTime>
  <Words>21</Words>
  <Application>Microsoft Office PowerPoint</Application>
  <PresentationFormat>On-screen Show (4:3)</PresentationFormat>
  <Paragraphs>4</Paragraphs>
  <Slides>38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Green Earth design template</vt:lpstr>
      <vt:lpstr>Save the Earth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The Bottom Line. . .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Save the Earth</dc:title>
  <dc:creator>Joe</dc:creator>
  <cp:lastModifiedBy>Joe</cp:lastModifiedBy>
  <cp:revision>1</cp:revision>
  <dcterms:created xsi:type="dcterms:W3CDTF">2010-06-13T21:30:13Z</dcterms:created>
  <dcterms:modified xsi:type="dcterms:W3CDTF">2010-06-13T22:46:54Z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TC103367931033</vt:lpwstr>
  </property>
</Properties>
</file>