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53"/>
  </p:notesMasterIdLst>
  <p:sldIdLst>
    <p:sldId id="256" r:id="rId3"/>
    <p:sldId id="260" r:id="rId4"/>
    <p:sldId id="257" r:id="rId5"/>
    <p:sldId id="265" r:id="rId6"/>
    <p:sldId id="295" r:id="rId7"/>
    <p:sldId id="296" r:id="rId8"/>
    <p:sldId id="297" r:id="rId9"/>
    <p:sldId id="298" r:id="rId10"/>
    <p:sldId id="301" r:id="rId11"/>
    <p:sldId id="302" r:id="rId12"/>
    <p:sldId id="259" r:id="rId13"/>
    <p:sldId id="261" r:id="rId14"/>
    <p:sldId id="266" r:id="rId15"/>
    <p:sldId id="262" r:id="rId16"/>
    <p:sldId id="264" r:id="rId17"/>
    <p:sldId id="263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99" r:id="rId27"/>
    <p:sldId id="300" r:id="rId28"/>
    <p:sldId id="287" r:id="rId29"/>
    <p:sldId id="288" r:id="rId30"/>
    <p:sldId id="289" r:id="rId31"/>
    <p:sldId id="292" r:id="rId32"/>
    <p:sldId id="293" r:id="rId33"/>
    <p:sldId id="294" r:id="rId34"/>
    <p:sldId id="290" r:id="rId35"/>
    <p:sldId id="291" r:id="rId36"/>
    <p:sldId id="267" r:id="rId37"/>
    <p:sldId id="268" r:id="rId38"/>
    <p:sldId id="303" r:id="rId39"/>
    <p:sldId id="304" r:id="rId40"/>
    <p:sldId id="305" r:id="rId41"/>
    <p:sldId id="277" r:id="rId42"/>
    <p:sldId id="306" r:id="rId43"/>
    <p:sldId id="278" r:id="rId44"/>
    <p:sldId id="269" r:id="rId45"/>
    <p:sldId id="273" r:id="rId46"/>
    <p:sldId id="274" r:id="rId47"/>
    <p:sldId id="270" r:id="rId48"/>
    <p:sldId id="275" r:id="rId49"/>
    <p:sldId id="271" r:id="rId50"/>
    <p:sldId id="272" r:id="rId51"/>
    <p:sldId id="276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1" d="100"/>
          <a:sy n="61" d="100"/>
        </p:scale>
        <p:origin x="-11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9A25DB-FBED-4AF9-BA48-2B0010A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13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CCCF5C-9083-41DF-961F-A24C9F573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7297C-4E12-4D9F-9BE5-4CF78A7B0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3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E157-7399-4983-BC0A-3C621DDAA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98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DEBDCF-5D74-4E84-8C1F-4D7EBB5F1D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7BDBC-13D1-496B-A7D7-2FD77BCF0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64542-CC47-4B74-B3AB-71BDBE403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FC3A0-D2A5-4354-9AAE-D94AADEF7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6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ECBC9-034A-48CF-8061-7B1828F86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4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C2DAD-F1D1-40C8-B111-F94943701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71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720B0-2FA0-4565-B791-539889C675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2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B1A0-7FCF-4EA0-9EDB-8A6F9D46D5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4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EEF77-6331-46C7-B846-9303AAD1F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16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3F158-498C-4421-A4F1-B73ECB4B70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0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B5802-BD92-4899-A63D-4B4132A3AC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8F2BA-E33A-452F-81FD-41DBF4B0C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E092B-BE5A-47ED-962E-A6906A2FAB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5CEA9-5E3F-4D24-964B-896D5AF90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73009-102F-40BD-A7FD-20D23D1772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7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A7C10-EFD2-40E9-A13B-C8CBA74841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5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B7DC-F485-42F3-B191-26B21EA85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0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5095C-B9BA-45FB-AAB9-C1F390A2CF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01BB5-9F89-4413-AF42-EC8F26C06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7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AD8B2E-DB63-49AD-AFE3-63F8E64E9C0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A07DAB-1D3D-4388-A895-88770D4FD7E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Hungary Part Two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Emphasis on Ethnic/Cultural Expressions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481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8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r="-1"/>
          <a:stretch/>
        </p:blipFill>
        <p:spPr bwMode="auto">
          <a:xfrm>
            <a:off x="-1293" y="0"/>
            <a:ext cx="91647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/>
          <a:stretch/>
        </p:blipFill>
        <p:spPr bwMode="auto">
          <a:xfrm>
            <a:off x="0" y="0"/>
            <a:ext cx="9154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55"/>
          <a:stretch/>
        </p:blipFill>
        <p:spPr bwMode="auto">
          <a:xfrm>
            <a:off x="0" y="0"/>
            <a:ext cx="91382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0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2641" r="8548" b="2050"/>
          <a:stretch/>
        </p:blipFill>
        <p:spPr bwMode="auto">
          <a:xfrm>
            <a:off x="-152401" y="-14207"/>
            <a:ext cx="9296401" cy="6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6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Crafts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29" y="1219200"/>
            <a:ext cx="6683267" cy="233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76434" cy="69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21" y="0"/>
            <a:ext cx="54799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3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0" y="7748"/>
            <a:ext cx="9177580" cy="688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6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" y="29704"/>
            <a:ext cx="9137542" cy="68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7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Ethnic Dress and performance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5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22" y="0"/>
            <a:ext cx="9171122" cy="68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" y="25831"/>
            <a:ext cx="9115586" cy="684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0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" y="0"/>
            <a:ext cx="9124627" cy="68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" y="0"/>
            <a:ext cx="9102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3" y="0"/>
            <a:ext cx="71190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" y="0"/>
            <a:ext cx="9147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029"/>
            <a:ext cx="7800976" cy="683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5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1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3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0"/>
            <a:ext cx="83602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8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2" y="0"/>
            <a:ext cx="7272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686"/>
            <a:ext cx="9144000" cy="622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" y="381000"/>
            <a:ext cx="91497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2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6" y="16790"/>
            <a:ext cx="9144000" cy="308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0" y="3221027"/>
            <a:ext cx="9172414" cy="36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Architecture, Sculpture, &amp; Commerce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/>
          <a:stretch/>
        </p:blipFill>
        <p:spPr bwMode="auto">
          <a:xfrm>
            <a:off x="20663" y="1292"/>
            <a:ext cx="9116521" cy="685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212"/>
            <a:ext cx="6712667" cy="685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9144000" cy="64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6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" y="28414"/>
            <a:ext cx="9106115" cy="682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17351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4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53" y="1"/>
            <a:ext cx="45578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6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" y="435244"/>
            <a:ext cx="9110248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1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1"/>
          <a:stretch/>
        </p:blipFill>
        <p:spPr bwMode="auto">
          <a:xfrm>
            <a:off x="0" y="152400"/>
            <a:ext cx="914242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373"/>
            <a:ext cx="9161857" cy="68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7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309"/>
          <a:stretch/>
        </p:blipFill>
        <p:spPr bwMode="auto">
          <a:xfrm>
            <a:off x="1" y="0"/>
            <a:ext cx="91168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0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763"/>
            <a:ext cx="67437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0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r="8003"/>
          <a:stretch/>
        </p:blipFill>
        <p:spPr bwMode="auto">
          <a:xfrm>
            <a:off x="0" y="-1"/>
            <a:ext cx="91117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7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/>
          <a:stretch/>
        </p:blipFill>
        <p:spPr bwMode="auto">
          <a:xfrm>
            <a:off x="-1" y="-28470"/>
            <a:ext cx="9144001" cy="688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3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r="788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8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381000"/>
            <a:ext cx="9106905" cy="605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6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7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" y="-5166"/>
            <a:ext cx="9150888" cy="68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0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869_slide">
  <a:themeElements>
    <a:clrScheme name="Office Theme 2">
      <a:dk1>
        <a:srgbClr val="333333"/>
      </a:dk1>
      <a:lt1>
        <a:srgbClr val="FFFFFF"/>
      </a:lt1>
      <a:dk2>
        <a:srgbClr val="993333"/>
      </a:dk2>
      <a:lt2>
        <a:srgbClr val="FFFFFF"/>
      </a:lt2>
      <a:accent1>
        <a:srgbClr val="F2A26D"/>
      </a:accent1>
      <a:accent2>
        <a:srgbClr val="F291CA"/>
      </a:accent2>
      <a:accent3>
        <a:srgbClr val="CAADAD"/>
      </a:accent3>
      <a:accent4>
        <a:srgbClr val="DADADA"/>
      </a:accent4>
      <a:accent5>
        <a:srgbClr val="F7CEBA"/>
      </a:accent5>
      <a:accent6>
        <a:srgbClr val="DB83B7"/>
      </a:accent6>
      <a:hlink>
        <a:srgbClr val="F7ADAD"/>
      </a:hlink>
      <a:folHlink>
        <a:srgbClr val="E7C6F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F28585"/>
        </a:accent1>
        <a:accent2>
          <a:srgbClr val="F7949E"/>
        </a:accent2>
        <a:accent3>
          <a:srgbClr val="CAADAD"/>
        </a:accent3>
        <a:accent4>
          <a:srgbClr val="DADADA"/>
        </a:accent4>
        <a:accent5>
          <a:srgbClr val="F7C2C2"/>
        </a:accent5>
        <a:accent6>
          <a:srgbClr val="E0868F"/>
        </a:accent6>
        <a:hlink>
          <a:srgbClr val="F7ADAD"/>
        </a:hlink>
        <a:folHlink>
          <a:srgbClr val="FFBF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F2A26D"/>
        </a:accent1>
        <a:accent2>
          <a:srgbClr val="F291CA"/>
        </a:accent2>
        <a:accent3>
          <a:srgbClr val="CAADAD"/>
        </a:accent3>
        <a:accent4>
          <a:srgbClr val="DADADA"/>
        </a:accent4>
        <a:accent5>
          <a:srgbClr val="F7CEBA"/>
        </a:accent5>
        <a:accent6>
          <a:srgbClr val="DB83B7"/>
        </a:accent6>
        <a:hlink>
          <a:srgbClr val="F7ADAD"/>
        </a:hlink>
        <a:folHlink>
          <a:srgbClr val="E7C6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95D1E6"/>
        </a:accent1>
        <a:accent2>
          <a:srgbClr val="F29191"/>
        </a:accent2>
        <a:accent3>
          <a:srgbClr val="CAADAD"/>
        </a:accent3>
        <a:accent4>
          <a:srgbClr val="DADADA"/>
        </a:accent4>
        <a:accent5>
          <a:srgbClr val="C8E5F0"/>
        </a:accent5>
        <a:accent6>
          <a:srgbClr val="DB8383"/>
        </a:accent6>
        <a:hlink>
          <a:srgbClr val="BBD1F2"/>
        </a:hlink>
        <a:folHlink>
          <a:srgbClr val="CC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85D685"/>
        </a:accent1>
        <a:accent2>
          <a:srgbClr val="C2B7F7"/>
        </a:accent2>
        <a:accent3>
          <a:srgbClr val="CAADAD"/>
        </a:accent3>
        <a:accent4>
          <a:srgbClr val="DADADA"/>
        </a:accent4>
        <a:accent5>
          <a:srgbClr val="C2E8C2"/>
        </a:accent5>
        <a:accent6>
          <a:srgbClr val="B0A6E0"/>
        </a:accent6>
        <a:hlink>
          <a:srgbClr val="F2DD8A"/>
        </a:hlink>
        <a:folHlink>
          <a:srgbClr val="F7AD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8585"/>
        </a:accent1>
        <a:accent2>
          <a:srgbClr val="F7949E"/>
        </a:accent2>
        <a:accent3>
          <a:srgbClr val="FFFFFF"/>
        </a:accent3>
        <a:accent4>
          <a:srgbClr val="000000"/>
        </a:accent4>
        <a:accent5>
          <a:srgbClr val="F7C2C2"/>
        </a:accent5>
        <a:accent6>
          <a:srgbClr val="E0868F"/>
        </a:accent6>
        <a:hlink>
          <a:srgbClr val="F7ADAD"/>
        </a:hlink>
        <a:folHlink>
          <a:srgbClr val="FFBF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A26D"/>
        </a:accent1>
        <a:accent2>
          <a:srgbClr val="F291CA"/>
        </a:accent2>
        <a:accent3>
          <a:srgbClr val="FFFFFF"/>
        </a:accent3>
        <a:accent4>
          <a:srgbClr val="000000"/>
        </a:accent4>
        <a:accent5>
          <a:srgbClr val="F7CEBA"/>
        </a:accent5>
        <a:accent6>
          <a:srgbClr val="DB83B7"/>
        </a:accent6>
        <a:hlink>
          <a:srgbClr val="F7ADAD"/>
        </a:hlink>
        <a:folHlink>
          <a:srgbClr val="E7C6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D1E6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C8E5F0"/>
        </a:accent5>
        <a:accent6>
          <a:srgbClr val="DB8383"/>
        </a:accent6>
        <a:hlink>
          <a:srgbClr val="BBD1F2"/>
        </a:hlink>
        <a:folHlink>
          <a:srgbClr val="CC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5D685"/>
        </a:accent1>
        <a:accent2>
          <a:srgbClr val="C2B7F7"/>
        </a:accent2>
        <a:accent3>
          <a:srgbClr val="FFFFFF"/>
        </a:accent3>
        <a:accent4>
          <a:srgbClr val="000000"/>
        </a:accent4>
        <a:accent5>
          <a:srgbClr val="C2E8C2"/>
        </a:accent5>
        <a:accent6>
          <a:srgbClr val="B0A6E0"/>
        </a:accent6>
        <a:hlink>
          <a:srgbClr val="F2DD8A"/>
        </a:hlink>
        <a:folHlink>
          <a:srgbClr val="F7AD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993333"/>
      </a:dk2>
      <a:lt2>
        <a:srgbClr val="FFFFFF"/>
      </a:lt2>
      <a:accent1>
        <a:srgbClr val="F2A26D"/>
      </a:accent1>
      <a:accent2>
        <a:srgbClr val="F291CA"/>
      </a:accent2>
      <a:accent3>
        <a:srgbClr val="CAADAD"/>
      </a:accent3>
      <a:accent4>
        <a:srgbClr val="DADADA"/>
      </a:accent4>
      <a:accent5>
        <a:srgbClr val="F7CEBA"/>
      </a:accent5>
      <a:accent6>
        <a:srgbClr val="DB83B7"/>
      </a:accent6>
      <a:hlink>
        <a:srgbClr val="F7ADAD"/>
      </a:hlink>
      <a:folHlink>
        <a:srgbClr val="E7C6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F28585"/>
        </a:accent1>
        <a:accent2>
          <a:srgbClr val="F7949E"/>
        </a:accent2>
        <a:accent3>
          <a:srgbClr val="CAADAD"/>
        </a:accent3>
        <a:accent4>
          <a:srgbClr val="DADADA"/>
        </a:accent4>
        <a:accent5>
          <a:srgbClr val="F7C2C2"/>
        </a:accent5>
        <a:accent6>
          <a:srgbClr val="E0868F"/>
        </a:accent6>
        <a:hlink>
          <a:srgbClr val="F7ADAD"/>
        </a:hlink>
        <a:folHlink>
          <a:srgbClr val="FFBF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F2A26D"/>
        </a:accent1>
        <a:accent2>
          <a:srgbClr val="F291CA"/>
        </a:accent2>
        <a:accent3>
          <a:srgbClr val="CAADAD"/>
        </a:accent3>
        <a:accent4>
          <a:srgbClr val="DADADA"/>
        </a:accent4>
        <a:accent5>
          <a:srgbClr val="F7CEBA"/>
        </a:accent5>
        <a:accent6>
          <a:srgbClr val="DB83B7"/>
        </a:accent6>
        <a:hlink>
          <a:srgbClr val="F7ADAD"/>
        </a:hlink>
        <a:folHlink>
          <a:srgbClr val="E7C6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95D1E6"/>
        </a:accent1>
        <a:accent2>
          <a:srgbClr val="F29191"/>
        </a:accent2>
        <a:accent3>
          <a:srgbClr val="CAADAD"/>
        </a:accent3>
        <a:accent4>
          <a:srgbClr val="DADADA"/>
        </a:accent4>
        <a:accent5>
          <a:srgbClr val="C8E5F0"/>
        </a:accent5>
        <a:accent6>
          <a:srgbClr val="DB8383"/>
        </a:accent6>
        <a:hlink>
          <a:srgbClr val="BBD1F2"/>
        </a:hlink>
        <a:folHlink>
          <a:srgbClr val="CC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993333"/>
        </a:dk2>
        <a:lt2>
          <a:srgbClr val="FFFFFF"/>
        </a:lt2>
        <a:accent1>
          <a:srgbClr val="85D685"/>
        </a:accent1>
        <a:accent2>
          <a:srgbClr val="C2B7F7"/>
        </a:accent2>
        <a:accent3>
          <a:srgbClr val="CAADAD"/>
        </a:accent3>
        <a:accent4>
          <a:srgbClr val="DADADA"/>
        </a:accent4>
        <a:accent5>
          <a:srgbClr val="C2E8C2"/>
        </a:accent5>
        <a:accent6>
          <a:srgbClr val="B0A6E0"/>
        </a:accent6>
        <a:hlink>
          <a:srgbClr val="F2DD8A"/>
        </a:hlink>
        <a:folHlink>
          <a:srgbClr val="F7AD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8585"/>
        </a:accent1>
        <a:accent2>
          <a:srgbClr val="F7949E"/>
        </a:accent2>
        <a:accent3>
          <a:srgbClr val="FFFFFF"/>
        </a:accent3>
        <a:accent4>
          <a:srgbClr val="000000"/>
        </a:accent4>
        <a:accent5>
          <a:srgbClr val="F7C2C2"/>
        </a:accent5>
        <a:accent6>
          <a:srgbClr val="E0868F"/>
        </a:accent6>
        <a:hlink>
          <a:srgbClr val="F7ADAD"/>
        </a:hlink>
        <a:folHlink>
          <a:srgbClr val="FFBF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A26D"/>
        </a:accent1>
        <a:accent2>
          <a:srgbClr val="F291CA"/>
        </a:accent2>
        <a:accent3>
          <a:srgbClr val="FFFFFF"/>
        </a:accent3>
        <a:accent4>
          <a:srgbClr val="000000"/>
        </a:accent4>
        <a:accent5>
          <a:srgbClr val="F7CEBA"/>
        </a:accent5>
        <a:accent6>
          <a:srgbClr val="DB83B7"/>
        </a:accent6>
        <a:hlink>
          <a:srgbClr val="F7ADAD"/>
        </a:hlink>
        <a:folHlink>
          <a:srgbClr val="E7C6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D1E6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C8E5F0"/>
        </a:accent5>
        <a:accent6>
          <a:srgbClr val="DB8383"/>
        </a:accent6>
        <a:hlink>
          <a:srgbClr val="BBD1F2"/>
        </a:hlink>
        <a:folHlink>
          <a:srgbClr val="CC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5D685"/>
        </a:accent1>
        <a:accent2>
          <a:srgbClr val="C2B7F7"/>
        </a:accent2>
        <a:accent3>
          <a:srgbClr val="FFFFFF"/>
        </a:accent3>
        <a:accent4>
          <a:srgbClr val="000000"/>
        </a:accent4>
        <a:accent5>
          <a:srgbClr val="C2E8C2"/>
        </a:accent5>
        <a:accent6>
          <a:srgbClr val="B0A6E0"/>
        </a:accent6>
        <a:hlink>
          <a:srgbClr val="F2DD8A"/>
        </a:hlink>
        <a:folHlink>
          <a:srgbClr val="F7AD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19</Words>
  <Application>Microsoft Office PowerPoint</Application>
  <PresentationFormat>On-screen Show (4:3)</PresentationFormat>
  <Paragraphs>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ind_0869_slide</vt:lpstr>
      <vt:lpstr>1_Default Design</vt:lpstr>
      <vt:lpstr>Hungary Part Two</vt:lpstr>
      <vt:lpstr>Ethnic Dress and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Crafts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Architecture, Sculpture, &amp; Commerce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3</cp:revision>
  <dcterms:created xsi:type="dcterms:W3CDTF">2010-08-09T14:23:50Z</dcterms:created>
  <dcterms:modified xsi:type="dcterms:W3CDTF">2010-08-09T15:42:55Z</dcterms:modified>
</cp:coreProperties>
</file>