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41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E73F792-07DF-4E7C-AD1E-90E46C70B9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0246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j01450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268605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86200"/>
            <a:ext cx="6400800" cy="15240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>
            <a:lvl1pPr marL="0" indent="0" algn="ctr">
              <a:buFontTx/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BB5045-BC66-46E2-898A-E8FE20A95E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598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5240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274638"/>
            <a:ext cx="441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9E4325-4298-4F21-A652-5EB355AF8C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196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D8E91-2550-4389-B260-335F7D9C18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915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91C4A7-1502-4BF3-AAA6-76FADEE552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414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1600200"/>
            <a:ext cx="2971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2971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85D9C4-758E-45D2-B575-3710F9F65C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713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F17F30-5739-4711-AB03-3E71AE788A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864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D50BE2-FCF9-4E89-ADED-5EF3D1D0BA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145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8F515A-A629-4F1A-9E95-3A897EB9FE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10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396B14-E16E-4B0F-AF48-BBE3895C2E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922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AE4293-C75C-4A79-B3F4-25D818BD69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688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j014531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59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90800" y="274638"/>
            <a:ext cx="6096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90800" y="1600200"/>
            <a:ext cx="60960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4600" y="6553200"/>
            <a:ext cx="434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53200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1DB18B70-E023-49CE-A8B5-6D52361B2AF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5050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5050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5050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5050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5050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5050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5050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5050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5050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Meaning Associated with Rose Colors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Free template from www.brainybetty.com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D8E91-2550-4389-B260-335F7D9C18B4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0745"/>
            <a:ext cx="7086600" cy="684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6342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Orange: Desire, Enthusiasm and Passion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literal mixture of yellow and red, orange roses were seen as a bridge between friendship symbolized by yellow roses and love represented by red roses. They can be an expression of fascination, or a gift to say 'I'm proud of you.'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Free template from www.brainybetty.com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D8E91-2550-4389-B260-335F7D9C18B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343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Free template from www.brainybetty.com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D8E91-2550-4389-B260-335F7D9C18B4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2415"/>
            <a:ext cx="9144000" cy="6133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3988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705600" cy="1143000"/>
          </a:xfrm>
        </p:spPr>
        <p:txBody>
          <a:bodyPr/>
          <a:lstStyle/>
          <a:p>
            <a:r>
              <a:rPr lang="en-US" dirty="0" smtClean="0"/>
              <a:t>Lavender: Enchantment, Majesty, Love at First Sight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color purple has a traditional association with royalty. In this regard, shades of lavender roses suggest an air of regal majesty and splendor.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Free template from www.brainybetty.com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D8E91-2550-4389-B260-335F7D9C18B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904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Free template from www.brainybetty.com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515A-A629-4F1A-9E95-3A897EB9FEE6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106" y="0"/>
            <a:ext cx="6858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823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Free template from www.brainybetty.com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E32A0-BFA0-45AE-BAAD-F04AFF85D376}" type="slidenum">
              <a:rPr lang="en-US"/>
              <a:pPr/>
              <a:t>3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Red: Love and Romance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of the most universal of all symbols, the red rose represents true love. It has also appeared throughout history and across cultures as both a political and religious symbol. 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Free template from www.brainybetty.com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D8E91-2550-4389-B260-335F7D9C18B4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04800"/>
            <a:ext cx="9135035" cy="6127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3082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Yellow: Friendship, Joy, Get Well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Throughout history, yellow has been closely associated with the sun, making these roses excellent for cheering people up. Yellow roses send a message of appreciation and platonic love without the romantic subtext of other colors. The color represents feelings of joy and delight.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Free template from www.brainybetty.com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D8E91-2550-4389-B260-335F7D9C18B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321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Free template from www.brainybetty.com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D8E91-2550-4389-B260-335F7D9C18B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172" y="0"/>
            <a:ext cx="784682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4988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152400"/>
            <a:ext cx="6096000" cy="1143000"/>
          </a:xfrm>
        </p:spPr>
        <p:txBody>
          <a:bodyPr/>
          <a:lstStyle/>
          <a:p>
            <a:r>
              <a:rPr lang="en-US" dirty="0" smtClean="0"/>
              <a:t>Pink: Love, Gratitude, Appreciation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447800"/>
            <a:ext cx="6705600" cy="5410200"/>
          </a:xfrm>
        </p:spPr>
        <p:txBody>
          <a:bodyPr/>
          <a:lstStyle/>
          <a:p>
            <a:r>
              <a:rPr lang="en-US" dirty="0" smtClean="0"/>
              <a:t>Pink carries with it the connotation of grace and elegance, as well as sweetness and poetic romance.</a:t>
            </a:r>
          </a:p>
          <a:p>
            <a:r>
              <a:rPr lang="en-US" dirty="0" smtClean="0"/>
              <a:t>Dark pink roses are symbolic of gratitude and appreciation, and are a traditional way to say thanks.</a:t>
            </a:r>
          </a:p>
          <a:p>
            <a:r>
              <a:rPr lang="en-US" dirty="0" smtClean="0"/>
              <a:t>Light pink roses are associated with gentleness and admiration, and can also be used as an expression of sympathy.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Free template from www.brainybetty.com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D8E91-2550-4389-B260-335F7D9C18B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215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Free template from www.brainybetty.com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D8E91-2550-4389-B260-335F7D9C18B4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-27514"/>
            <a:ext cx="7364506" cy="688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8374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-8965"/>
            <a:ext cx="6096000" cy="1265238"/>
          </a:xfrm>
        </p:spPr>
        <p:txBody>
          <a:bodyPr/>
          <a:lstStyle/>
          <a:p>
            <a:r>
              <a:rPr lang="en-US" sz="3600" dirty="0" smtClean="0"/>
              <a:t>White: Purity, Innocence, Sympathy, Spirituality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1295400"/>
            <a:ext cx="6781800" cy="5562600"/>
          </a:xfrm>
        </p:spPr>
        <p:txBody>
          <a:bodyPr/>
          <a:lstStyle/>
          <a:p>
            <a:r>
              <a:rPr lang="en-US" dirty="0" smtClean="0"/>
              <a:t>Early tradition used white roses as a symbol for true love, an association which would later become the hallmark of the red rose. Known as the bridal rose, the white rose is a traditional wedding flower. So, white represents unity, virtue, and the pureness of a new love. They’re also associated with honor and reverence, making them a fitting memorial for a departed loved one.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Free template from www.brainybetty.com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D8E91-2550-4389-B260-335F7D9C18B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305318"/>
      </p:ext>
    </p:extLst>
  </p:cSld>
  <p:clrMapOvr>
    <a:masterClrMapping/>
  </p:clrMapOvr>
</p:sld>
</file>

<file path=ppt/theme/theme1.xml><?xml version="1.0" encoding="utf-8"?>
<a:theme xmlns:a="http://schemas.openxmlformats.org/drawingml/2006/main" name="floral Design1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floral Design1</Template>
  <TotalTime>12</TotalTime>
  <Words>399</Words>
  <Application>Microsoft Office PowerPoint</Application>
  <PresentationFormat>On-screen Show (4:3)</PresentationFormat>
  <Paragraphs>39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Times New Roman</vt:lpstr>
      <vt:lpstr>floral Design1</vt:lpstr>
      <vt:lpstr>Meaning Associated with Rose Colors</vt:lpstr>
      <vt:lpstr>PowerPoint Presentation</vt:lpstr>
      <vt:lpstr>Red: Love and Romance</vt:lpstr>
      <vt:lpstr>PowerPoint Presentation</vt:lpstr>
      <vt:lpstr>Yellow: Friendship, Joy, Get Well</vt:lpstr>
      <vt:lpstr>PowerPoint Presentation</vt:lpstr>
      <vt:lpstr>Pink: Love, Gratitude, Appreciation</vt:lpstr>
      <vt:lpstr>PowerPoint Presentation</vt:lpstr>
      <vt:lpstr>White: Purity, Innocence, Sympathy, Spirituality</vt:lpstr>
      <vt:lpstr>PowerPoint Presentation</vt:lpstr>
      <vt:lpstr>Orange: Desire, Enthusiasm and Passion</vt:lpstr>
      <vt:lpstr>PowerPoint Presentation</vt:lpstr>
      <vt:lpstr>Lavender: Enchantment, Majesty, Love at First Sight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Meaning Associated with Rose Colors</dc:title>
  <dc:creator>Joe</dc:creator>
  <cp:lastModifiedBy>Joe</cp:lastModifiedBy>
  <cp:revision>2</cp:revision>
  <dcterms:created xsi:type="dcterms:W3CDTF">2011-02-15T03:06:12Z</dcterms:created>
  <dcterms:modified xsi:type="dcterms:W3CDTF">2011-02-15T03:18:25Z</dcterms:modified>
</cp:coreProperties>
</file>