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notesMasterIdLst>
    <p:notesMasterId r:id="rId68"/>
  </p:notesMasterIdLst>
  <p:sldIdLst>
    <p:sldId id="257" r:id="rId3"/>
    <p:sldId id="258" r:id="rId4"/>
    <p:sldId id="274" r:id="rId5"/>
    <p:sldId id="279" r:id="rId6"/>
    <p:sldId id="259" r:id="rId7"/>
    <p:sldId id="260" r:id="rId8"/>
    <p:sldId id="307" r:id="rId9"/>
    <p:sldId id="277" r:id="rId10"/>
    <p:sldId id="308" r:id="rId11"/>
    <p:sldId id="261" r:id="rId12"/>
    <p:sldId id="262" r:id="rId13"/>
    <p:sldId id="272" r:id="rId14"/>
    <p:sldId id="309" r:id="rId15"/>
    <p:sldId id="298" r:id="rId16"/>
    <p:sldId id="310" r:id="rId17"/>
    <p:sldId id="302" r:id="rId18"/>
    <p:sldId id="285" r:id="rId19"/>
    <p:sldId id="311" r:id="rId20"/>
    <p:sldId id="286" r:id="rId21"/>
    <p:sldId id="312" r:id="rId22"/>
    <p:sldId id="273" r:id="rId23"/>
    <p:sldId id="313" r:id="rId24"/>
    <p:sldId id="315" r:id="rId25"/>
    <p:sldId id="314" r:id="rId26"/>
    <p:sldId id="316" r:id="rId27"/>
    <p:sldId id="317" r:id="rId28"/>
    <p:sldId id="318" r:id="rId29"/>
    <p:sldId id="319" r:id="rId30"/>
    <p:sldId id="321" r:id="rId31"/>
    <p:sldId id="320" r:id="rId32"/>
    <p:sldId id="264" r:id="rId33"/>
    <p:sldId id="292" r:id="rId34"/>
    <p:sldId id="265" r:id="rId35"/>
    <p:sldId id="263" r:id="rId36"/>
    <p:sldId id="266" r:id="rId37"/>
    <p:sldId id="275" r:id="rId38"/>
    <p:sldId id="276" r:id="rId39"/>
    <p:sldId id="287" r:id="rId40"/>
    <p:sldId id="288" r:id="rId41"/>
    <p:sldId id="267" r:id="rId42"/>
    <p:sldId id="293" r:id="rId43"/>
    <p:sldId id="294" r:id="rId44"/>
    <p:sldId id="268" r:id="rId45"/>
    <p:sldId id="297" r:id="rId46"/>
    <p:sldId id="269" r:id="rId47"/>
    <p:sldId id="270" r:id="rId48"/>
    <p:sldId id="271" r:id="rId49"/>
    <p:sldId id="280" r:id="rId50"/>
    <p:sldId id="295" r:id="rId51"/>
    <p:sldId id="278" r:id="rId52"/>
    <p:sldId id="281" r:id="rId53"/>
    <p:sldId id="296" r:id="rId54"/>
    <p:sldId id="304" r:id="rId55"/>
    <p:sldId id="306" r:id="rId56"/>
    <p:sldId id="305" r:id="rId57"/>
    <p:sldId id="303" r:id="rId58"/>
    <p:sldId id="299" r:id="rId59"/>
    <p:sldId id="300" r:id="rId60"/>
    <p:sldId id="301" r:id="rId61"/>
    <p:sldId id="282" r:id="rId62"/>
    <p:sldId id="283" r:id="rId63"/>
    <p:sldId id="284" r:id="rId64"/>
    <p:sldId id="290" r:id="rId65"/>
    <p:sldId id="291" r:id="rId66"/>
    <p:sldId id="289"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66FF"/>
    <a:srgbClr val="99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36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4C2796-38F0-4163-B63C-6A929A5D6120}" type="datetimeFigureOut">
              <a:rPr lang="en-US" smtClean="0"/>
              <a:pPr/>
              <a:t>7/19/2010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CBF8A3-7C65-4CBF-A992-414CE124F48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7/19/2010 8:46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CBF8A3-7C65-4CBF-A992-414CE124F484}"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Istanbul</a:t>
            </a:r>
            <a:endParaRPr lang="en-US" dirty="0"/>
          </a:p>
        </p:txBody>
      </p:sp>
      <p:sp>
        <p:nvSpPr>
          <p:cNvPr id="3" name="Subtitle 2"/>
          <p:cNvSpPr>
            <a:spLocks noGrp="1"/>
          </p:cNvSpPr>
          <p:nvPr>
            <p:ph type="subTitle" idx="1"/>
          </p:nvPr>
        </p:nvSpPr>
        <p:spPr>
          <a:xfrm>
            <a:off x="762000" y="4876800"/>
            <a:ext cx="7681913" cy="1370012"/>
          </a:xfrm>
        </p:spPr>
        <p:txBody>
          <a:bodyPr>
            <a:normAutofit/>
          </a:bodyPr>
          <a:lstStyle/>
          <a:p>
            <a:r>
              <a:rPr lang="en-US" dirty="0" smtClean="0"/>
              <a:t>Photos from TUNA plus others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 y="1905000"/>
            <a:ext cx="9144000" cy="233503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5122" name="Picture 2"/>
          <p:cNvPicPr>
            <a:picLocks noChangeAspect="1" noChangeArrowheads="1"/>
          </p:cNvPicPr>
          <p:nvPr/>
        </p:nvPicPr>
        <p:blipFill>
          <a:blip r:embed="rId2" cstate="print"/>
          <a:srcRect l="3327" r="1789"/>
          <a:stretch>
            <a:fillRect/>
          </a:stretch>
        </p:blipFill>
        <p:spPr bwMode="auto">
          <a:xfrm>
            <a:off x="-7781" y="0"/>
            <a:ext cx="9203911" cy="6858000"/>
          </a:xfrm>
          <a:prstGeom prst="rect">
            <a:avLst/>
          </a:prstGeom>
          <a:noFill/>
          <a:ln w="9525">
            <a:noFill/>
            <a:miter lim="800000"/>
            <a:headEnd/>
            <a:tailEnd/>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6146" name="Picture 2"/>
          <p:cNvPicPr>
            <a:picLocks noChangeAspect="1" noChangeArrowheads="1"/>
          </p:cNvPicPr>
          <p:nvPr/>
        </p:nvPicPr>
        <p:blipFill>
          <a:blip r:embed="rId2" cstate="print"/>
          <a:srcRect l="6770"/>
          <a:stretch>
            <a:fillRect/>
          </a:stretch>
        </p:blipFill>
        <p:spPr bwMode="auto">
          <a:xfrm>
            <a:off x="0" y="1"/>
            <a:ext cx="9144000" cy="6858000"/>
          </a:xfrm>
          <a:prstGeom prst="rect">
            <a:avLst/>
          </a:prstGeom>
          <a:noFill/>
          <a:ln w="9525">
            <a:noFill/>
            <a:miter lim="800000"/>
            <a:headEnd/>
            <a:tailEnd/>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6386" name="Picture 2"/>
          <p:cNvPicPr>
            <a:picLocks noChangeAspect="1" noChangeArrowheads="1"/>
          </p:cNvPicPr>
          <p:nvPr/>
        </p:nvPicPr>
        <p:blipFill>
          <a:blip r:embed="rId2" cstate="print">
            <a:lum contrast="20000"/>
          </a:blip>
          <a:srcRect l="2497"/>
          <a:stretch>
            <a:fillRect/>
          </a:stretch>
        </p:blipFill>
        <p:spPr bwMode="auto">
          <a:xfrm>
            <a:off x="0" y="0"/>
            <a:ext cx="9130921" cy="6858000"/>
          </a:xfrm>
          <a:prstGeom prst="rect">
            <a:avLst/>
          </a:prstGeom>
          <a:noFill/>
          <a:ln w="9525">
            <a:noFill/>
            <a:miter lim="800000"/>
            <a:headEnd/>
            <a:tailEnd/>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664797"/>
          </a:xfrm>
        </p:spPr>
        <p:txBody>
          <a:bodyPr/>
          <a:lstStyle/>
          <a:p>
            <a:r>
              <a:rPr lang="en-US" dirty="0" smtClean="0"/>
              <a:t>Blue Mosque</a:t>
            </a:r>
            <a:endParaRPr lang="en-US" dirty="0"/>
          </a:p>
        </p:txBody>
      </p:sp>
      <p:sp>
        <p:nvSpPr>
          <p:cNvPr id="3" name="Text Placeholder 2"/>
          <p:cNvSpPr>
            <a:spLocks noGrp="1"/>
          </p:cNvSpPr>
          <p:nvPr>
            <p:ph type="body" sz="quarter" idx="10"/>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pic>
        <p:nvPicPr>
          <p:cNvPr id="40962" name="Picture 2"/>
          <p:cNvPicPr>
            <a:picLocks noChangeAspect="1" noChangeArrowheads="1"/>
          </p:cNvPicPr>
          <p:nvPr/>
        </p:nvPicPr>
        <p:blipFill>
          <a:blip r:embed="rId2" cstate="print"/>
          <a:srcRect/>
          <a:stretch>
            <a:fillRect/>
          </a:stretch>
        </p:blipFill>
        <p:spPr bwMode="auto">
          <a:xfrm>
            <a:off x="-1" y="289559"/>
            <a:ext cx="9144001" cy="6492241"/>
          </a:xfrm>
          <a:prstGeom prst="rect">
            <a:avLst/>
          </a:prstGeom>
          <a:noFill/>
          <a:ln w="9525">
            <a:noFill/>
            <a:miter lim="800000"/>
            <a:headEnd/>
            <a:tailEnd/>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664797"/>
          </a:xfrm>
        </p:spPr>
        <p:txBody>
          <a:bodyPr/>
          <a:lstStyle/>
          <a:p>
            <a:r>
              <a:rPr lang="en-US" dirty="0" smtClean="0"/>
              <a:t>Blue Mosque Interior</a:t>
            </a:r>
            <a:endParaRPr lang="en-US" dirty="0"/>
          </a:p>
        </p:txBody>
      </p:sp>
      <p:sp>
        <p:nvSpPr>
          <p:cNvPr id="3" name="Text Placeholder 2"/>
          <p:cNvSpPr>
            <a:spLocks noGrp="1"/>
          </p:cNvSpPr>
          <p:nvPr>
            <p:ph type="body" sz="quarter" idx="10"/>
          </p:nvPr>
        </p:nvSpPr>
        <p:spPr/>
        <p:txBody>
          <a:bodyPr/>
          <a:lstStyle/>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505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76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664797"/>
          </a:xfrm>
        </p:spPr>
        <p:txBody>
          <a:bodyPr/>
          <a:lstStyle/>
          <a:p>
            <a:r>
              <a:rPr lang="en-US" dirty="0" err="1" smtClean="0"/>
              <a:t>Hagia</a:t>
            </a:r>
            <a:r>
              <a:rPr lang="en-US" dirty="0" smtClean="0"/>
              <a:t> Sophia</a:t>
            </a:r>
            <a:endParaRPr lang="en-US" dirty="0"/>
          </a:p>
        </p:txBody>
      </p:sp>
      <p:sp>
        <p:nvSpPr>
          <p:cNvPr id="3" name="Text Placeholder 2"/>
          <p:cNvSpPr>
            <a:spLocks noGrp="1"/>
          </p:cNvSpPr>
          <p:nvPr>
            <p:ph type="body" sz="quarter" idx="10"/>
          </p:nvPr>
        </p:nvSpPr>
        <p:spPr/>
        <p:txBody>
          <a:bodyPr/>
          <a:lstStyle/>
          <a:p>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8674" name="Picture 2"/>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0" y="0"/>
            <a:ext cx="5924550" cy="414337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3581400" y="1447800"/>
            <a:ext cx="5372100" cy="5214097"/>
          </a:xfrm>
          <a:prstGeom prst="rect">
            <a:avLst/>
          </a:prstGeom>
          <a:noFill/>
          <a:ln w="9525">
            <a:noFill/>
            <a:miter lim="800000"/>
            <a:headEnd/>
            <a:tailEnd/>
          </a:ln>
        </p:spPr>
      </p:pic>
      <p:cxnSp>
        <p:nvCxnSpPr>
          <p:cNvPr id="10" name="Straight Arrow Connector 9"/>
          <p:cNvCxnSpPr/>
          <p:nvPr/>
        </p:nvCxnSpPr>
        <p:spPr>
          <a:xfrm>
            <a:off x="1066800" y="1066800"/>
            <a:ext cx="7848600" cy="381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43000" y="1066800"/>
            <a:ext cx="2438400" cy="381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419100" y="2628900"/>
            <a:ext cx="5562600" cy="2438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664797"/>
          </a:xfrm>
        </p:spPr>
        <p:txBody>
          <a:bodyPr/>
          <a:lstStyle/>
          <a:p>
            <a:r>
              <a:rPr lang="en-US" dirty="0" err="1" smtClean="0"/>
              <a:t>Hagia</a:t>
            </a:r>
            <a:r>
              <a:rPr lang="en-US" dirty="0" smtClean="0"/>
              <a:t> Sophia Interior</a:t>
            </a:r>
            <a:endParaRPr lang="en-US" dirty="0"/>
          </a:p>
        </p:txBody>
      </p:sp>
      <p:sp>
        <p:nvSpPr>
          <p:cNvPr id="3" name="Text Placeholder 2"/>
          <p:cNvSpPr>
            <a:spLocks noGrp="1"/>
          </p:cNvSpPr>
          <p:nvPr>
            <p:ph type="body" sz="quarter" idx="10"/>
          </p:nvPr>
        </p:nvSpPr>
        <p:spPr/>
        <p:txBody>
          <a:bodyPr/>
          <a:lstStyle/>
          <a:p>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7410" name="Picture 2"/>
          <p:cNvPicPr>
            <a:picLocks noChangeAspect="1" noChangeArrowheads="1"/>
          </p:cNvPicPr>
          <p:nvPr/>
        </p:nvPicPr>
        <p:blipFill>
          <a:blip r:embed="rId2" cstate="print">
            <a:lum bright="-10000" contrast="10000"/>
          </a:blip>
          <a:srcRect t="1666"/>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 y="762000"/>
            <a:ext cx="9149719" cy="6096000"/>
          </a:xfrm>
          <a:prstGeom prst="rect">
            <a:avLst/>
          </a:prstGeom>
          <a:noFill/>
          <a:ln w="9525">
            <a:noFill/>
            <a:miter lim="800000"/>
            <a:headEnd/>
            <a:tailEnd/>
          </a:ln>
        </p:spPr>
      </p:pic>
      <p:sp>
        <p:nvSpPr>
          <p:cNvPr id="2" name="Title 1"/>
          <p:cNvSpPr>
            <a:spLocks noGrp="1"/>
          </p:cNvSpPr>
          <p:nvPr>
            <p:ph type="title"/>
          </p:nvPr>
        </p:nvSpPr>
        <p:spPr>
          <a:xfrm>
            <a:off x="381000" y="0"/>
            <a:ext cx="8382000" cy="1329595"/>
          </a:xfrm>
        </p:spPr>
        <p:txBody>
          <a:bodyPr/>
          <a:lstStyle/>
          <a:p>
            <a:r>
              <a:rPr lang="en-US" dirty="0" smtClean="0"/>
              <a:t>From when </a:t>
            </a:r>
            <a:r>
              <a:rPr lang="en-US" dirty="0" err="1" smtClean="0"/>
              <a:t>Hagia</a:t>
            </a:r>
            <a:r>
              <a:rPr lang="en-US" dirty="0" smtClean="0"/>
              <a:t> Sophia was an Orthodox Church.</a:t>
            </a:r>
            <a:endParaRPr lang="en-US"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4114800" cy="1994392"/>
          </a:xfrm>
        </p:spPr>
        <p:txBody>
          <a:bodyPr/>
          <a:lstStyle/>
          <a:p>
            <a:r>
              <a:rPr lang="en-US" b="1" dirty="0" err="1"/>
              <a:t>Yerebatan</a:t>
            </a:r>
            <a:r>
              <a:rPr lang="en-US" b="1" dirty="0"/>
              <a:t> </a:t>
            </a:r>
            <a:r>
              <a:rPr lang="en-US" b="1" dirty="0" smtClean="0"/>
              <a:t>Palace (Basilica) Entrance</a:t>
            </a:r>
            <a:endParaRPr lang="en-US" dirty="0"/>
          </a:p>
        </p:txBody>
      </p:sp>
      <p:sp>
        <p:nvSpPr>
          <p:cNvPr id="3" name="Text Placeholder 2"/>
          <p:cNvSpPr>
            <a:spLocks noGrp="1"/>
          </p:cNvSpPr>
          <p:nvPr>
            <p:ph type="body" sz="quarter" idx="10"/>
          </p:nvPr>
        </p:nvSpPr>
        <p:spPr>
          <a:xfrm>
            <a:off x="228600" y="2325952"/>
            <a:ext cx="4191000" cy="4532048"/>
          </a:xfrm>
        </p:spPr>
        <p:txBody>
          <a:bodyPr/>
          <a:lstStyle/>
          <a:p>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994392"/>
          </a:xfrm>
        </p:spPr>
        <p:txBody>
          <a:bodyPr/>
          <a:lstStyle/>
          <a:p>
            <a:r>
              <a:rPr lang="en-US" b="1" dirty="0"/>
              <a:t>Cistern (</a:t>
            </a:r>
            <a:r>
              <a:rPr lang="en-US" b="1" dirty="0" err="1"/>
              <a:t>Yerebatan</a:t>
            </a:r>
            <a:r>
              <a:rPr lang="en-US" b="1" dirty="0"/>
              <a:t> Palace)</a:t>
            </a:r>
            <a:r>
              <a:rPr lang="en-US" dirty="0"/>
              <a:t/>
            </a:r>
            <a:br>
              <a:rPr lang="en-US" dirty="0"/>
            </a:br>
            <a:r>
              <a:rPr lang="en-US" dirty="0"/>
              <a:t> </a:t>
            </a:r>
            <a:br>
              <a:rPr lang="en-US" dirty="0"/>
            </a:br>
            <a:endParaRPr lang="en-US" dirty="0"/>
          </a:p>
        </p:txBody>
      </p:sp>
      <p:sp>
        <p:nvSpPr>
          <p:cNvPr id="3" name="Text Placeholder 2"/>
          <p:cNvSpPr>
            <a:spLocks noGrp="1"/>
          </p:cNvSpPr>
          <p:nvPr>
            <p:ph type="body" sz="quarter" idx="10"/>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1329595"/>
          </a:xfrm>
        </p:spPr>
        <p:txBody>
          <a:bodyPr/>
          <a:lstStyle/>
          <a:p>
            <a:r>
              <a:rPr lang="en-US" b="1" dirty="0"/>
              <a:t>Pillar base in Cistern - </a:t>
            </a:r>
            <a:r>
              <a:rPr lang="en-US" b="1" dirty="0" err="1"/>
              <a:t>Yerebatan</a:t>
            </a:r>
            <a:r>
              <a:rPr lang="en-US" b="1" dirty="0"/>
              <a:t> Palace</a:t>
            </a:r>
            <a:endParaRPr lang="en-US" dirty="0"/>
          </a:p>
        </p:txBody>
      </p:sp>
      <p:sp>
        <p:nvSpPr>
          <p:cNvPr id="3" name="Text Placeholder 2"/>
          <p:cNvSpPr>
            <a:spLocks noGrp="1"/>
          </p:cNvSpPr>
          <p:nvPr>
            <p:ph type="body" sz="quarter" idx="10"/>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64797"/>
          </a:xfrm>
        </p:spPr>
        <p:txBody>
          <a:bodyPr/>
          <a:lstStyle/>
          <a:p>
            <a:r>
              <a:rPr lang="en-US" b="1" dirty="0" err="1"/>
              <a:t>Topkapi</a:t>
            </a:r>
            <a:r>
              <a:rPr lang="en-US" b="1" dirty="0"/>
              <a:t> </a:t>
            </a:r>
            <a:r>
              <a:rPr lang="en-US" b="1" dirty="0" smtClean="0"/>
              <a:t>Palace Entrance</a:t>
            </a:r>
            <a:endParaRPr lang="en-US" dirty="0"/>
          </a:p>
        </p:txBody>
      </p:sp>
      <p:sp>
        <p:nvSpPr>
          <p:cNvPr id="3" name="Text Placeholder 2"/>
          <p:cNvSpPr>
            <a:spLocks noGrp="1"/>
          </p:cNvSpPr>
          <p:nvPr>
            <p:ph type="body" sz="quarter" idx="10"/>
          </p:nvPr>
        </p:nvSpPr>
        <p:spPr/>
        <p:txBody>
          <a:bodyPr/>
          <a:lstStyle/>
          <a:p>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664797"/>
          </a:xfrm>
        </p:spPr>
        <p:txBody>
          <a:bodyPr/>
          <a:lstStyle/>
          <a:p>
            <a:r>
              <a:rPr lang="en-US" b="1" dirty="0" err="1"/>
              <a:t>Topkapi</a:t>
            </a:r>
            <a:r>
              <a:rPr lang="en-US" b="1" dirty="0"/>
              <a:t> Palace</a:t>
            </a:r>
            <a:endParaRPr lang="en-US" dirty="0"/>
          </a:p>
        </p:txBody>
      </p:sp>
      <p:sp>
        <p:nvSpPr>
          <p:cNvPr id="3" name="Text Placeholder 2"/>
          <p:cNvSpPr>
            <a:spLocks noGrp="1"/>
          </p:cNvSpPr>
          <p:nvPr>
            <p:ph type="body" sz="quarter" idx="10"/>
          </p:nvPr>
        </p:nvSpPr>
        <p:spPr/>
        <p:txBody>
          <a:bodyPr/>
          <a:lstStyle/>
          <a:p>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6193203"/>
            <a:ext cx="8382000" cy="664797"/>
          </a:xfrm>
        </p:spPr>
        <p:txBody>
          <a:bodyPr/>
          <a:lstStyle/>
          <a:p>
            <a:pPr algn="r"/>
            <a:r>
              <a:rPr lang="en-US" dirty="0" err="1" smtClean="0"/>
              <a:t>Topkapi</a:t>
            </a:r>
            <a:r>
              <a:rPr lang="en-US" dirty="0" smtClean="0"/>
              <a:t> Palace</a:t>
            </a:r>
            <a:endParaRPr lang="en-US"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
        <p:nvSpPr>
          <p:cNvPr id="2" name="Title 1"/>
          <p:cNvSpPr>
            <a:spLocks noGrp="1"/>
          </p:cNvSpPr>
          <p:nvPr>
            <p:ph type="title"/>
          </p:nvPr>
        </p:nvSpPr>
        <p:spPr>
          <a:xfrm>
            <a:off x="0" y="0"/>
            <a:ext cx="9144000" cy="1107996"/>
          </a:xfrm>
        </p:spPr>
        <p:txBody>
          <a:bodyPr/>
          <a:lstStyle/>
          <a:p>
            <a:r>
              <a:rPr lang="en-US" sz="4000" b="1" dirty="0"/>
              <a:t>View of the </a:t>
            </a:r>
            <a:r>
              <a:rPr lang="en-US" sz="4000" b="1" dirty="0" err="1"/>
              <a:t>Bosphorus</a:t>
            </a:r>
            <a:r>
              <a:rPr lang="en-US" sz="4000" b="1" dirty="0"/>
              <a:t> from </a:t>
            </a:r>
            <a:r>
              <a:rPr lang="en-US" sz="4000" b="1" dirty="0" err="1"/>
              <a:t>Topkapi</a:t>
            </a:r>
            <a:r>
              <a:rPr lang="en-US" sz="4000" b="1" dirty="0"/>
              <a:t> Palace.</a:t>
            </a:r>
            <a:r>
              <a:rPr lang="en-US" sz="4000" dirty="0"/>
              <a:t/>
            </a:r>
            <a:br>
              <a:rPr lang="en-US" sz="4000" dirty="0"/>
            </a:br>
            <a:endParaRPr lang="en-US" sz="4000" dirty="0"/>
          </a:p>
        </p:txBody>
      </p:sp>
      <p:sp>
        <p:nvSpPr>
          <p:cNvPr id="3" name="Text Placeholder 2"/>
          <p:cNvSpPr>
            <a:spLocks noGrp="1"/>
          </p:cNvSpPr>
          <p:nvPr>
            <p:ph type="body" sz="quarter" idx="10"/>
          </p:nvPr>
        </p:nvSpPr>
        <p:spPr/>
        <p:txBody>
          <a:bodyPr/>
          <a:lstStyle/>
          <a:p>
            <a:endParaRPr lang="en-US"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371600" y="990600"/>
            <a:ext cx="6487685" cy="4519698"/>
          </a:xfrm>
          <a:prstGeom prst="rect">
            <a:avLst/>
          </a:prstGeom>
          <a:noFill/>
          <a:ln w="9525">
            <a:noFill/>
            <a:miter lim="800000"/>
            <a:headEnd/>
            <a:tailEnd/>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4038600" cy="1994392"/>
          </a:xfrm>
        </p:spPr>
        <p:txBody>
          <a:bodyPr/>
          <a:lstStyle/>
          <a:p>
            <a:r>
              <a:rPr lang="en-US" b="1" dirty="0"/>
              <a:t>Obelisk of Theodosius in Hippodrome</a:t>
            </a: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4574857" y="0"/>
            <a:ext cx="4569143" cy="6858000"/>
          </a:xfrm>
          <a:prstGeom prst="rect">
            <a:avLst/>
          </a:prstGeom>
          <a:noFill/>
          <a:ln w="9525">
            <a:noFill/>
            <a:miter lim="800000"/>
            <a:headEnd/>
            <a:tailEnd/>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8194" name="Picture 2"/>
          <p:cNvPicPr>
            <a:picLocks noChangeAspect="1" noChangeArrowheads="1"/>
          </p:cNvPicPr>
          <p:nvPr/>
        </p:nvPicPr>
        <p:blipFill>
          <a:blip r:embed="rId2" cstate="print"/>
          <a:srcRect l="7300" r="4444"/>
          <a:stretch>
            <a:fillRect/>
          </a:stretch>
        </p:blipFill>
        <p:spPr bwMode="auto">
          <a:xfrm>
            <a:off x="-26581" y="0"/>
            <a:ext cx="9170581" cy="6858000"/>
          </a:xfrm>
          <a:prstGeom prst="rect">
            <a:avLst/>
          </a:prstGeom>
          <a:noFill/>
          <a:ln w="9525">
            <a:noFill/>
            <a:miter lim="800000"/>
            <a:headEnd/>
            <a:tailEnd/>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34818" name="Picture 2"/>
          <p:cNvPicPr>
            <a:picLocks noChangeAspect="1" noChangeArrowheads="1"/>
          </p:cNvPicPr>
          <p:nvPr/>
        </p:nvPicPr>
        <p:blipFill>
          <a:blip r:embed="rId2" cstate="print"/>
          <a:srcRect/>
          <a:stretch>
            <a:fillRect/>
          </a:stretch>
        </p:blipFill>
        <p:spPr bwMode="auto">
          <a:xfrm>
            <a:off x="0" y="0"/>
            <a:ext cx="9136834" cy="6858000"/>
          </a:xfrm>
          <a:prstGeom prst="rect">
            <a:avLst/>
          </a:prstGeom>
          <a:noFill/>
          <a:ln w="9525">
            <a:noFill/>
            <a:miter lim="800000"/>
            <a:headEnd/>
            <a:tailEnd/>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9218" name="Picture 2"/>
          <p:cNvPicPr>
            <a:picLocks noChangeAspect="1" noChangeArrowheads="1"/>
          </p:cNvPicPr>
          <p:nvPr/>
        </p:nvPicPr>
        <p:blipFill>
          <a:blip r:embed="rId2" cstate="print">
            <a:lum contrast="20000"/>
          </a:blip>
          <a:srcRect l="11655"/>
          <a:stretch>
            <a:fillRect/>
          </a:stretch>
        </p:blipFill>
        <p:spPr bwMode="auto">
          <a:xfrm>
            <a:off x="-1258" y="0"/>
            <a:ext cx="9154783" cy="6858000"/>
          </a:xfrm>
          <a:prstGeom prst="rect">
            <a:avLst/>
          </a:prstGeom>
          <a:noFill/>
          <a:ln w="9525">
            <a:noFill/>
            <a:miter lim="800000"/>
            <a:headEnd/>
            <a:tailEnd/>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7170" name="Picture 2"/>
          <p:cNvPicPr>
            <a:picLocks noChangeAspect="1" noChangeArrowheads="1"/>
          </p:cNvPicPr>
          <p:nvPr/>
        </p:nvPicPr>
        <p:blipFill>
          <a:blip r:embed="rId2" cstate="print"/>
          <a:srcRect l="7867" r="3333"/>
          <a:stretch>
            <a:fillRect/>
          </a:stretch>
        </p:blipFill>
        <p:spPr bwMode="auto">
          <a:xfrm>
            <a:off x="0" y="1"/>
            <a:ext cx="9144000" cy="6858000"/>
          </a:xfrm>
          <a:prstGeom prst="rect">
            <a:avLst/>
          </a:prstGeom>
          <a:noFill/>
          <a:ln w="9525">
            <a:noFill/>
            <a:miter lim="800000"/>
            <a:headEnd/>
            <a:tailEnd/>
          </a:ln>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0242" name="Picture 2"/>
          <p:cNvPicPr>
            <a:picLocks noChangeAspect="1" noChangeArrowheads="1"/>
          </p:cNvPicPr>
          <p:nvPr/>
        </p:nvPicPr>
        <p:blipFill>
          <a:blip r:embed="rId2" cstate="print"/>
          <a:srcRect t="8334"/>
          <a:stretch>
            <a:fillRect/>
          </a:stretch>
        </p:blipFill>
        <p:spPr bwMode="auto">
          <a:xfrm>
            <a:off x="0" y="0"/>
            <a:ext cx="9144000" cy="6867832"/>
          </a:xfrm>
          <a:prstGeom prst="rect">
            <a:avLst/>
          </a:prstGeom>
          <a:noFill/>
          <a:ln w="9525">
            <a:noFill/>
            <a:miter lim="800000"/>
            <a:headEnd/>
            <a:tailEnd/>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9459" name="Picture 3"/>
          <p:cNvPicPr>
            <a:picLocks noChangeAspect="1" noChangeArrowheads="1"/>
          </p:cNvPicPr>
          <p:nvPr/>
        </p:nvPicPr>
        <p:blipFill>
          <a:blip r:embed="rId2" cstate="print"/>
          <a:srcRect b="6667"/>
          <a:stretch>
            <a:fillRect/>
          </a:stretch>
        </p:blipFill>
        <p:spPr bwMode="auto">
          <a:xfrm>
            <a:off x="-1" y="0"/>
            <a:ext cx="9206535" cy="6858000"/>
          </a:xfrm>
          <a:prstGeom prst="rect">
            <a:avLst/>
          </a:prstGeom>
          <a:noFill/>
          <a:ln w="9525">
            <a:noFill/>
            <a:miter lim="800000"/>
            <a:headEnd/>
            <a:tailEnd/>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endParaRPr lang="en-US"/>
          </a:p>
        </p:txBody>
      </p:sp>
      <p:pic>
        <p:nvPicPr>
          <p:cNvPr id="20483" name="Picture 3"/>
          <p:cNvPicPr>
            <a:picLocks noChangeAspect="1" noChangeArrowheads="1"/>
          </p:cNvPicPr>
          <p:nvPr/>
        </p:nvPicPr>
        <p:blipFill>
          <a:blip r:embed="rId2" cstate="print"/>
          <a:srcRect/>
          <a:stretch>
            <a:fillRect/>
          </a:stretch>
        </p:blipFill>
        <p:spPr bwMode="auto">
          <a:xfrm>
            <a:off x="0" y="990600"/>
            <a:ext cx="9144000" cy="4876800"/>
          </a:xfrm>
          <a:prstGeom prst="rect">
            <a:avLst/>
          </a:prstGeom>
          <a:noFill/>
          <a:ln w="9525">
            <a:noFill/>
            <a:miter lim="800000"/>
            <a:headEnd/>
            <a:tailEnd/>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pic>
        <p:nvPicPr>
          <p:cNvPr id="29698" name="Picture 2"/>
          <p:cNvPicPr>
            <a:picLocks noChangeAspect="1" noChangeArrowheads="1"/>
          </p:cNvPicPr>
          <p:nvPr/>
        </p:nvPicPr>
        <p:blipFill>
          <a:blip r:embed="rId2" cstate="print"/>
          <a:srcRect/>
          <a:stretch>
            <a:fillRect/>
          </a:stretch>
        </p:blipFill>
        <p:spPr bwMode="auto">
          <a:xfrm>
            <a:off x="44115" y="0"/>
            <a:ext cx="9023685" cy="6858000"/>
          </a:xfrm>
          <a:prstGeom prst="rect">
            <a:avLst/>
          </a:prstGeom>
          <a:noFill/>
          <a:ln w="9525">
            <a:noFill/>
            <a:miter lim="800000"/>
            <a:headEnd/>
            <a:tailEnd/>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0722" name="Picture 2"/>
          <p:cNvPicPr>
            <a:picLocks noChangeAspect="1" noChangeArrowheads="1"/>
          </p:cNvPicPr>
          <p:nvPr/>
        </p:nvPicPr>
        <p:blipFill>
          <a:blip r:embed="rId2" cstate="print"/>
          <a:srcRect/>
          <a:stretch>
            <a:fillRect/>
          </a:stretch>
        </p:blipFill>
        <p:spPr bwMode="auto">
          <a:xfrm>
            <a:off x="0" y="348343"/>
            <a:ext cx="9144000" cy="6204857"/>
          </a:xfrm>
          <a:prstGeom prst="rect">
            <a:avLst/>
          </a:prstGeom>
          <a:noFill/>
          <a:ln w="9525">
            <a:noFill/>
            <a:miter lim="800000"/>
            <a:headEnd/>
            <a:tailEnd/>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9218" y="649805"/>
            <a:ext cx="7393781" cy="1523494"/>
          </a:xfrm>
        </p:spPr>
        <p:txBody>
          <a:bodyPr/>
          <a:lstStyle/>
          <a:p>
            <a:r>
              <a:rPr lang="en-US" dirty="0" smtClean="0"/>
              <a:t>Former Capital of an Empire</a:t>
            </a:r>
            <a:endParaRPr lang="en-US" dirty="0"/>
          </a:p>
        </p:txBody>
      </p:sp>
      <p:sp>
        <p:nvSpPr>
          <p:cNvPr id="3" name="Subtitle 2"/>
          <p:cNvSpPr>
            <a:spLocks noGrp="1"/>
          </p:cNvSpPr>
          <p:nvPr>
            <p:ph type="subTitle" idx="1"/>
          </p:nvPr>
        </p:nvSpPr>
        <p:spPr>
          <a:xfrm>
            <a:off x="838200" y="4344988"/>
            <a:ext cx="8305800" cy="461665"/>
          </a:xfrm>
        </p:spPr>
        <p:txBody>
          <a:bodyPr/>
          <a:lstStyle/>
          <a:p>
            <a:r>
              <a:rPr lang="en-US" dirty="0" smtClean="0"/>
              <a:t>Greek, Roman, Byzantine, &amp; Ottoman Elements</a:t>
            </a:r>
            <a:endParaRPr lang="en-US" dirty="0"/>
          </a:p>
        </p:txBody>
      </p:sp>
      <p:sp>
        <p:nvSpPr>
          <p:cNvPr id="4" name="Text Placeholder 3"/>
          <p:cNvSpPr>
            <a:spLocks noGrp="1"/>
          </p:cNvSpPr>
          <p:nvPr>
            <p:ph type="body" sz="quarter" idx="10"/>
          </p:nvPr>
        </p:nvSpPr>
        <p:spPr/>
        <p:txBody>
          <a:bodyPr/>
          <a:lstStyle/>
          <a:p>
            <a:r>
              <a:rPr lang="en-US" dirty="0" smtClean="0"/>
              <a:t>Mysterious City</a:t>
            </a:r>
            <a:endParaRPr lang="en-US" dirty="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1266" name="Picture 2"/>
          <p:cNvPicPr>
            <a:picLocks noChangeAspect="1" noChangeArrowheads="1"/>
          </p:cNvPicPr>
          <p:nvPr/>
        </p:nvPicPr>
        <p:blipFill>
          <a:blip r:embed="rId2" cstate="print">
            <a:lum bright="-10000"/>
          </a:blip>
          <a:srcRect l="6583" r="6394"/>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58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p>
        </p:txBody>
      </p:sp>
      <p:pic>
        <p:nvPicPr>
          <p:cNvPr id="36866" name="Picture 2"/>
          <p:cNvPicPr>
            <a:picLocks noChangeAspect="1" noChangeArrowheads="1"/>
          </p:cNvPicPr>
          <p:nvPr/>
        </p:nvPicPr>
        <p:blipFill>
          <a:blip r:embed="rId2" cstate="print"/>
          <a:srcRect/>
          <a:stretch>
            <a:fillRect/>
          </a:stretch>
        </p:blipFill>
        <p:spPr bwMode="auto">
          <a:xfrm>
            <a:off x="16746" y="838200"/>
            <a:ext cx="9127254" cy="5191125"/>
          </a:xfrm>
          <a:prstGeom prst="rect">
            <a:avLst/>
          </a:prstGeom>
          <a:noFill/>
          <a:ln w="9525">
            <a:noFill/>
            <a:miter lim="800000"/>
            <a:headEnd/>
            <a:tailEnd/>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9938" name="Picture 2"/>
          <p:cNvPicPr>
            <a:picLocks noChangeAspect="1" noChangeArrowheads="1"/>
          </p:cNvPicPr>
          <p:nvPr/>
        </p:nvPicPr>
        <p:blipFill>
          <a:blip r:embed="rId3" cstate="print"/>
          <a:srcRect/>
          <a:stretch>
            <a:fillRect/>
          </a:stretch>
        </p:blipFill>
        <p:spPr bwMode="auto">
          <a:xfrm>
            <a:off x="0" y="381000"/>
            <a:ext cx="9144000" cy="6071616"/>
          </a:xfrm>
          <a:prstGeom prst="rect">
            <a:avLst/>
          </a:prstGeom>
          <a:noFill/>
          <a:ln w="9525">
            <a:noFill/>
            <a:miter lim="800000"/>
            <a:headEnd/>
            <a:tailEnd/>
          </a:ln>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3314" name="Picture 2"/>
          <p:cNvPicPr>
            <a:picLocks noChangeAspect="1" noChangeArrowheads="1"/>
          </p:cNvPicPr>
          <p:nvPr/>
        </p:nvPicPr>
        <p:blipFill>
          <a:blip r:embed="rId2" cstate="print"/>
          <a:srcRect r="11200"/>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5362" name="Picture 2"/>
          <p:cNvPicPr>
            <a:picLocks noChangeAspect="1" noChangeArrowheads="1"/>
          </p:cNvPicPr>
          <p:nvPr/>
        </p:nvPicPr>
        <p:blipFill>
          <a:blip r:embed="rId2" cstate="print"/>
          <a:srcRect l="6400" r="3200"/>
          <a:stretch>
            <a:fillRect/>
          </a:stretch>
        </p:blipFill>
        <p:spPr bwMode="auto">
          <a:xfrm>
            <a:off x="-1" y="1"/>
            <a:ext cx="9144001" cy="6858000"/>
          </a:xfrm>
          <a:prstGeom prst="rect">
            <a:avLst/>
          </a:prstGeom>
          <a:noFill/>
          <a:ln w="9525">
            <a:noFill/>
            <a:miter lim="800000"/>
            <a:headEnd/>
            <a:tailEnd/>
          </a:ln>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Primate City</a:t>
            </a:r>
            <a:endParaRPr lang="en-US" dirty="0"/>
          </a:p>
        </p:txBody>
      </p:sp>
      <p:sp>
        <p:nvSpPr>
          <p:cNvPr id="3" name="Subtitle 2"/>
          <p:cNvSpPr>
            <a:spLocks noGrp="1"/>
          </p:cNvSpPr>
          <p:nvPr>
            <p:ph type="subTitle" idx="1"/>
          </p:nvPr>
        </p:nvSpPr>
        <p:spPr/>
        <p:txBody>
          <a:bodyPr/>
          <a:lstStyle/>
          <a:p>
            <a:r>
              <a:rPr lang="en-US" dirty="0" smtClean="0"/>
              <a:t>Primary Cultural &amp; Commercial Center</a:t>
            </a:r>
            <a:endParaRPr lang="en-US" dirty="0"/>
          </a:p>
        </p:txBody>
      </p:sp>
      <p:sp>
        <p:nvSpPr>
          <p:cNvPr id="4" name="Text Placeholder 3"/>
          <p:cNvSpPr>
            <a:spLocks noGrp="1"/>
          </p:cNvSpPr>
          <p:nvPr>
            <p:ph type="body" sz="quarter" idx="10"/>
          </p:nvPr>
        </p:nvSpPr>
        <p:spPr/>
        <p:txBody>
          <a:bodyPr/>
          <a:lstStyle/>
          <a:p>
            <a:r>
              <a:rPr lang="en-US" dirty="0" smtClean="0"/>
              <a:t>Modern City</a:t>
            </a:r>
            <a:endParaRPr lang="en-US" dirty="0"/>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7890" name="Picture 2"/>
          <p:cNvPicPr>
            <a:picLocks noChangeAspect="1" noChangeArrowheads="1"/>
          </p:cNvPicPr>
          <p:nvPr/>
        </p:nvPicPr>
        <p:blipFill>
          <a:blip r:embed="rId2" cstate="print"/>
          <a:srcRect/>
          <a:stretch>
            <a:fillRect/>
          </a:stretch>
        </p:blipFill>
        <p:spPr bwMode="auto">
          <a:xfrm>
            <a:off x="0" y="304800"/>
            <a:ext cx="9144000" cy="6272784"/>
          </a:xfrm>
          <a:prstGeom prst="rect">
            <a:avLst/>
          </a:prstGeom>
          <a:noFill/>
          <a:ln w="9525">
            <a:noFill/>
            <a:miter lim="800000"/>
            <a:headEnd/>
            <a:tailEnd/>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25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3554" name="Picture 2"/>
          <p:cNvPicPr>
            <a:picLocks noChangeAspect="1" noChangeArrowheads="1"/>
          </p:cNvPicPr>
          <p:nvPr/>
        </p:nvPicPr>
        <p:blipFill>
          <a:blip r:embed="rId2" cstate="print"/>
          <a:srcRect l="10344"/>
          <a:stretch>
            <a:fillRect/>
          </a:stretch>
        </p:blipFill>
        <p:spPr bwMode="auto">
          <a:xfrm>
            <a:off x="-78828" y="0"/>
            <a:ext cx="9222828" cy="6858000"/>
          </a:xfrm>
          <a:prstGeom prst="rect">
            <a:avLst/>
          </a:prstGeom>
          <a:noFill/>
          <a:ln w="9525">
            <a:noFill/>
            <a:miter lim="800000"/>
            <a:headEnd/>
            <a:tailEnd/>
          </a:ln>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8914" name="Picture 2"/>
          <p:cNvPicPr>
            <a:picLocks noChangeAspect="1" noChangeArrowheads="1"/>
          </p:cNvPicPr>
          <p:nvPr/>
        </p:nvPicPr>
        <p:blipFill>
          <a:blip r:embed="rId2" cstate="print"/>
          <a:srcRect b="2222"/>
          <a:stretch>
            <a:fillRect/>
          </a:stretch>
        </p:blipFill>
        <p:spPr bwMode="auto">
          <a:xfrm>
            <a:off x="0" y="0"/>
            <a:ext cx="9144000" cy="6884416"/>
          </a:xfrm>
          <a:prstGeom prst="rect">
            <a:avLst/>
          </a:prstGeom>
          <a:noFill/>
          <a:ln w="9525">
            <a:noFill/>
            <a:miter lim="800000"/>
            <a:headEnd/>
            <a:tailEnd/>
          </a:ln>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304800"/>
            <a:ext cx="9144000" cy="6087291"/>
          </a:xfrm>
          <a:prstGeom prst="rect">
            <a:avLst/>
          </a:prstGeom>
          <a:noFill/>
          <a:ln w="9525">
            <a:noFill/>
            <a:miter lim="800000"/>
            <a:headEnd/>
            <a:tailEnd/>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0" y="0"/>
            <a:ext cx="9144000" cy="6848272"/>
          </a:xfrm>
          <a:prstGeom prst="rect">
            <a:avLst/>
          </a:prstGeom>
          <a:noFill/>
          <a:ln w="9525">
            <a:noFill/>
            <a:miter lim="800000"/>
            <a:headEnd/>
            <a:tailEnd/>
          </a:ln>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381000"/>
            <a:ext cx="9144000" cy="6116836"/>
          </a:xfrm>
          <a:prstGeom prst="rect">
            <a:avLst/>
          </a:prstGeom>
          <a:noFill/>
          <a:ln w="9525">
            <a:noFill/>
            <a:miter lim="800000"/>
            <a:headEnd/>
            <a:tailEnd/>
          </a:ln>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6082" name="Picture 2"/>
          <p:cNvPicPr>
            <a:picLocks noChangeAspect="1" noChangeArrowheads="1"/>
          </p:cNvPicPr>
          <p:nvPr/>
        </p:nvPicPr>
        <p:blipFill>
          <a:blip r:embed="rId2" cstate="print"/>
          <a:srcRect/>
          <a:stretch>
            <a:fillRect/>
          </a:stretch>
        </p:blipFill>
        <p:spPr bwMode="auto">
          <a:xfrm>
            <a:off x="0" y="381000"/>
            <a:ext cx="9144000" cy="6027539"/>
          </a:xfrm>
          <a:prstGeom prst="rect">
            <a:avLst/>
          </a:prstGeom>
          <a:noFill/>
          <a:ln w="9525">
            <a:noFill/>
            <a:miter lim="800000"/>
            <a:headEnd/>
            <a:tailEnd/>
          </a:ln>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19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p>
        </p:txBody>
      </p:sp>
      <p:pic>
        <p:nvPicPr>
          <p:cNvPr id="43010" name="Picture 2"/>
          <p:cNvPicPr>
            <a:picLocks noChangeAspect="1" noChangeArrowheads="1"/>
          </p:cNvPicPr>
          <p:nvPr/>
        </p:nvPicPr>
        <p:blipFill>
          <a:blip r:embed="rId2" cstate="print"/>
          <a:srcRect/>
          <a:stretch>
            <a:fillRect/>
          </a:stretch>
        </p:blipFill>
        <p:spPr bwMode="auto">
          <a:xfrm>
            <a:off x="-1" y="482819"/>
            <a:ext cx="9183755" cy="5917981"/>
          </a:xfrm>
          <a:prstGeom prst="rect">
            <a:avLst/>
          </a:prstGeom>
          <a:noFill/>
          <a:ln w="9525">
            <a:noFill/>
            <a:miter lim="800000"/>
            <a:headEnd/>
            <a:tailEnd/>
          </a:ln>
        </p:spPr>
      </p:pic>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0" y="1568451"/>
            <a:ext cx="9143999" cy="3721099"/>
          </a:xfrm>
          <a:prstGeom prst="rect">
            <a:avLst/>
          </a:prstGeom>
          <a:noFill/>
          <a:ln w="9525">
            <a:noFill/>
            <a:miter lim="800000"/>
            <a:headEnd/>
            <a:tailEnd/>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098" name="Picture 2"/>
          <p:cNvPicPr>
            <a:picLocks noChangeAspect="1" noChangeArrowheads="1"/>
          </p:cNvPicPr>
          <p:nvPr/>
        </p:nvPicPr>
        <p:blipFill>
          <a:blip r:embed="rId2" cstate="print"/>
          <a:srcRect l="10051"/>
          <a:stretch>
            <a:fillRect/>
          </a:stretch>
        </p:blipFill>
        <p:spPr bwMode="auto">
          <a:xfrm>
            <a:off x="-26581" y="0"/>
            <a:ext cx="9170581" cy="6858000"/>
          </a:xfrm>
          <a:prstGeom prst="rect">
            <a:avLst/>
          </a:prstGeom>
          <a:noFill/>
          <a:ln w="9525">
            <a:noFill/>
            <a:miter lim="800000"/>
            <a:headEnd/>
            <a:tailEnd/>
          </a:ln>
        </p:spPr>
      </p:pic>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600200" y="914400"/>
            <a:ext cx="6172200" cy="4625502"/>
          </a:xfrm>
          <a:prstGeom prst="rect">
            <a:avLst/>
          </a:prstGeom>
          <a:noFill/>
          <a:ln w="9525">
            <a:noFill/>
            <a:miter lim="800000"/>
            <a:headEnd/>
            <a:tailEnd/>
          </a:ln>
        </p:spPr>
      </p:pic>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0"/>
          </p:nvPr>
        </p:nvSpPr>
        <p:spPr/>
        <p:txBody>
          <a:bodyPr/>
          <a:lstStyle/>
          <a:p>
            <a:endParaRPr lang="en-US" dirty="0"/>
          </a:p>
        </p:txBody>
      </p:sp>
      <p:pic>
        <p:nvPicPr>
          <p:cNvPr id="25602" name="Picture 2"/>
          <p:cNvPicPr>
            <a:picLocks noChangeAspect="1" noChangeArrowheads="1"/>
          </p:cNvPicPr>
          <p:nvPr/>
        </p:nvPicPr>
        <p:blipFill>
          <a:blip r:embed="rId2" cstate="print"/>
          <a:srcRect l="6667"/>
          <a:stretch>
            <a:fillRect/>
          </a:stretch>
        </p:blipFill>
        <p:spPr bwMode="auto">
          <a:xfrm>
            <a:off x="-47970" y="-1"/>
            <a:ext cx="9191970" cy="6858001"/>
          </a:xfrm>
          <a:prstGeom prst="rect">
            <a:avLst/>
          </a:prstGeom>
          <a:noFill/>
          <a:ln w="9525">
            <a:noFill/>
            <a:miter lim="800000"/>
            <a:headEnd/>
            <a:tailEnd/>
          </a:ln>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66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p>
        </p:txBody>
      </p:sp>
      <p:pic>
        <p:nvPicPr>
          <p:cNvPr id="32770" name="Picture 2"/>
          <p:cNvPicPr>
            <a:picLocks noChangeAspect="1" noChangeArrowheads="1"/>
          </p:cNvPicPr>
          <p:nvPr/>
        </p:nvPicPr>
        <p:blipFill>
          <a:blip r:embed="rId2" cstate="print"/>
          <a:srcRect/>
          <a:stretch>
            <a:fillRect/>
          </a:stretch>
        </p:blipFill>
        <p:spPr bwMode="auto">
          <a:xfrm>
            <a:off x="-32133" y="838200"/>
            <a:ext cx="9208266" cy="5181600"/>
          </a:xfrm>
          <a:prstGeom prst="rect">
            <a:avLst/>
          </a:prstGeom>
          <a:noFill/>
          <a:ln w="9525">
            <a:noFill/>
            <a:miter lim="800000"/>
            <a:headEnd/>
            <a:tailEnd/>
          </a:ln>
        </p:spPr>
      </p:pic>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37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1746" name="Picture 2"/>
          <p:cNvPicPr>
            <a:picLocks noChangeAspect="1" noChangeArrowheads="1"/>
          </p:cNvPicPr>
          <p:nvPr/>
        </p:nvPicPr>
        <p:blipFill>
          <a:blip r:embed="rId2" cstate="print"/>
          <a:srcRect l="8474"/>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64797"/>
          </a:xfrm>
        </p:spPr>
        <p:txBody>
          <a:bodyPr/>
          <a:lstStyle/>
          <a:p>
            <a:r>
              <a:rPr lang="en-US" b="1" dirty="0" err="1"/>
              <a:t>Bosphorus</a:t>
            </a:r>
            <a:r>
              <a:rPr lang="en-US" b="1" dirty="0"/>
              <a:t> Bridge</a:t>
            </a:r>
            <a:endParaRPr lang="en-US" dirty="0"/>
          </a:p>
        </p:txBody>
      </p:sp>
      <p:sp>
        <p:nvSpPr>
          <p:cNvPr id="3" name="Text Placeholder 2"/>
          <p:cNvSpPr>
            <a:spLocks noGrp="1"/>
          </p:cNvSpPr>
          <p:nvPr>
            <p:ph type="body" sz="quarter" idx="10"/>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765811"/>
            <a:ext cx="9144000" cy="6092190"/>
          </a:xfrm>
          <a:prstGeom prst="rect">
            <a:avLst/>
          </a:prstGeom>
          <a:noFill/>
          <a:ln w="9525">
            <a:noFill/>
            <a:miter lim="800000"/>
            <a:headEnd/>
            <a:tailEnd/>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517308" y="0"/>
            <a:ext cx="8093292" cy="6858000"/>
          </a:xfrm>
          <a:prstGeom prst="rect">
            <a:avLst/>
          </a:prstGeom>
          <a:noFill/>
          <a:ln w="9525">
            <a:noFill/>
            <a:miter lim="800000"/>
            <a:headEnd/>
            <a:tailEnd/>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64797"/>
          </a:xfrm>
        </p:spPr>
        <p:txBody>
          <a:bodyPr/>
          <a:lstStyle/>
          <a:p>
            <a:r>
              <a:rPr lang="en-US" b="1" dirty="0" err="1"/>
              <a:t>Galata</a:t>
            </a:r>
            <a:r>
              <a:rPr lang="en-US" b="1" dirty="0"/>
              <a:t> Bridge</a:t>
            </a:r>
            <a:endParaRPr lang="en-US" dirty="0"/>
          </a:p>
        </p:txBody>
      </p:sp>
      <p:sp>
        <p:nvSpPr>
          <p:cNvPr id="3" name="Text Placeholder 2"/>
          <p:cNvSpPr>
            <a:spLocks noGrp="1"/>
          </p:cNvSpPr>
          <p:nvPr>
            <p:ph type="body" sz="quarter" idx="10"/>
          </p:nvPr>
        </p:nvSpPr>
        <p:spPr/>
        <p:txBody>
          <a:bodyPr/>
          <a:lstStyle/>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765810"/>
            <a:ext cx="9144000" cy="6092190"/>
          </a:xfrm>
          <a:prstGeom prst="rect">
            <a:avLst/>
          </a:prstGeom>
          <a:noFill/>
          <a:ln w="9525">
            <a:noFill/>
            <a:miter lim="800000"/>
            <a:headEnd/>
            <a:tailEnd/>
          </a:ln>
        </p:spPr>
      </p:pic>
    </p:spTree>
  </p:cSld>
  <p:clrMapOvr>
    <a:masterClrMapping/>
  </p:clrMapOvr>
  <p:transition>
    <p:fade/>
  </p:transition>
</p:sld>
</file>

<file path=ppt/theme/theme1.xml><?xml version="1.0" encoding="utf-8"?>
<a:theme xmlns:a="http://schemas.openxmlformats.org/drawingml/2006/main" name="Sample presentation slides">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Sample presentation slides</Template>
  <TotalTime>575</TotalTime>
  <Words>195</Words>
  <Application>Microsoft Office PowerPoint</Application>
  <PresentationFormat>On-screen Show (4:3)</PresentationFormat>
  <Paragraphs>28</Paragraphs>
  <Slides>65</Slides>
  <Notes>2</Notes>
  <HiddenSlides>0</HiddenSlides>
  <MMClips>0</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Sample presentation slides</vt:lpstr>
      <vt:lpstr>White with Courier font for code slides</vt:lpstr>
      <vt:lpstr>Istanbul</vt:lpstr>
      <vt:lpstr>Slide 2</vt:lpstr>
      <vt:lpstr>Slide 3</vt:lpstr>
      <vt:lpstr>Former Capital of an Empire</vt:lpstr>
      <vt:lpstr>Slide 5</vt:lpstr>
      <vt:lpstr>Slide 6</vt:lpstr>
      <vt:lpstr>Bosphorus Bridge</vt:lpstr>
      <vt:lpstr>Slide 8</vt:lpstr>
      <vt:lpstr>Galata Bridge</vt:lpstr>
      <vt:lpstr>Slide 10</vt:lpstr>
      <vt:lpstr>Slide 11</vt:lpstr>
      <vt:lpstr>Slide 12</vt:lpstr>
      <vt:lpstr>Blue Mosque</vt:lpstr>
      <vt:lpstr>Slide 14</vt:lpstr>
      <vt:lpstr>Blue Mosque Interior</vt:lpstr>
      <vt:lpstr>Slide 16</vt:lpstr>
      <vt:lpstr>Slide 17</vt:lpstr>
      <vt:lpstr>Hagia Sophia</vt:lpstr>
      <vt:lpstr>Slide 19</vt:lpstr>
      <vt:lpstr>Hagia Sophia Interior</vt:lpstr>
      <vt:lpstr>Slide 21</vt:lpstr>
      <vt:lpstr>From when Hagia Sophia was an Orthodox Church.</vt:lpstr>
      <vt:lpstr>Yerebatan Palace (Basilica) Entrance</vt:lpstr>
      <vt:lpstr>Cistern (Yerebatan Palace)   </vt:lpstr>
      <vt:lpstr>Pillar base in Cistern - Yerebatan Palace</vt:lpstr>
      <vt:lpstr>Topkapi Palace Entrance</vt:lpstr>
      <vt:lpstr>Topkapi Palace</vt:lpstr>
      <vt:lpstr>Topkapi Palace</vt:lpstr>
      <vt:lpstr>View of the Bosphorus from Topkapi Palace. </vt:lpstr>
      <vt:lpstr>Obelisk of Theodosius in Hippodrome</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Primate City</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Istanbul</dc:title>
  <dc:creator>Joe</dc:creator>
  <cp:lastModifiedBy>Joseph Naumann</cp:lastModifiedBy>
  <cp:revision>9</cp:revision>
  <dcterms:created xsi:type="dcterms:W3CDTF">2010-07-16T19:20:36Z</dcterms:created>
  <dcterms:modified xsi:type="dcterms:W3CDTF">2010-07-19T14:30:27Z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TC102867381033</vt:lpwstr>
  </property>
</Properties>
</file>