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67" r:id="rId4"/>
    <p:sldId id="268" r:id="rId5"/>
    <p:sldId id="269" r:id="rId6"/>
    <p:sldId id="258" r:id="rId7"/>
    <p:sldId id="270" r:id="rId8"/>
    <p:sldId id="271" r:id="rId9"/>
    <p:sldId id="272" r:id="rId10"/>
    <p:sldId id="273" r:id="rId11"/>
    <p:sldId id="259" r:id="rId12"/>
    <p:sldId id="274" r:id="rId13"/>
    <p:sldId id="260" r:id="rId14"/>
    <p:sldId id="275" r:id="rId15"/>
    <p:sldId id="276" r:id="rId16"/>
    <p:sldId id="261" r:id="rId17"/>
    <p:sldId id="262" r:id="rId18"/>
    <p:sldId id="277" r:id="rId19"/>
    <p:sldId id="278" r:id="rId20"/>
    <p:sldId id="263" r:id="rId21"/>
    <p:sldId id="279" r:id="rId22"/>
    <p:sldId id="289" r:id="rId23"/>
    <p:sldId id="280" r:id="rId24"/>
    <p:sldId id="265" r:id="rId25"/>
    <p:sldId id="264" r:id="rId26"/>
    <p:sldId id="266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0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DF7"/>
    <a:srgbClr val="800040"/>
    <a:srgbClr val="FF0080"/>
    <a:srgbClr val="5D7E9D"/>
    <a:srgbClr val="191919"/>
    <a:srgbClr val="8000FF"/>
    <a:srgbClr val="0080FF"/>
    <a:srgbClr val="CCCC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18" autoAdjust="0"/>
    <p:restoredTop sz="91734" autoAdjust="0"/>
  </p:normalViewPr>
  <p:slideViewPr>
    <p:cSldViewPr snapToObjects="1">
      <p:cViewPr varScale="1">
        <p:scale>
          <a:sx n="96" d="100"/>
          <a:sy n="96" d="100"/>
        </p:scale>
        <p:origin x="-534" y="-108"/>
      </p:cViewPr>
      <p:guideLst>
        <p:guide orient="horz" pos="3360"/>
        <p:guide pos="1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4C7713C-7C1C-4F75-927A-DDB70250671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1AD23E-514D-49C4-9DC1-3F7180BFA4C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530A48-F2BE-4290-ABA1-50F589D5CD0F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5" name="Picture 23" descr="flaguk3"/>
          <p:cNvPicPr>
            <a:picLocks noChangeAspect="1" noChangeArrowheads="1"/>
          </p:cNvPicPr>
          <p:nvPr userDrawn="1"/>
        </p:nvPicPr>
        <p:blipFill>
          <a:blip r:embed="rId2" cstate="print"/>
          <a:srcRect l="5952" t="46" r="8549" b="21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6E8A206-CF0A-48C3-81A5-D015005D2B2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90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60F73-E54E-46FD-A8DC-CFCA127AE1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45457-6E70-45D2-9A84-CC15651973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F117409-8356-4712-9E45-996D2449AC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621BD0F-5F8B-4EB2-BE27-BE48C8D470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31AE3-3CC9-4102-9069-CF139265C4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638BB-41A7-44F3-BB12-E0C8BB5F53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BA92F-977E-43DE-AAE7-EF4AB18926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DB13B-DB67-47B3-B471-AC03D3CEB5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D751D-EEB6-4259-B4A8-207670744D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91EEC-D052-4809-8F83-75DD1CC5D1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15106-3A6A-4E76-ACA9-038AEE39DD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D5172-839F-4FC4-989D-A50765473A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488C027-3AB7-40B6-B551-90C0254EF2B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1600200" y="0"/>
            <a:ext cx="75438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49" name="Picture 25" descr="flagukleft"/>
          <p:cNvPicPr>
            <a:picLocks noChangeAspect="1" noChangeArrowheads="1"/>
          </p:cNvPicPr>
          <p:nvPr userDrawn="1"/>
        </p:nvPicPr>
        <p:blipFill>
          <a:blip r:embed="rId15" cstate="print"/>
          <a:srcRect l="4849" t="1076" r="50739" b="2150"/>
          <a:stretch>
            <a:fillRect/>
          </a:stretch>
        </p:blipFill>
        <p:spPr bwMode="auto">
          <a:xfrm>
            <a:off x="0" y="0"/>
            <a:ext cx="4799013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3870325" y="17192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2106" name="Text Box 58"/>
          <p:cNvSpPr txBox="1">
            <a:spLocks noChangeArrowheads="1"/>
          </p:cNvSpPr>
          <p:nvPr/>
        </p:nvSpPr>
        <p:spPr bwMode="auto">
          <a:xfrm>
            <a:off x="898525" y="3014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2108" name="Text Box 60"/>
          <p:cNvSpPr txBox="1">
            <a:spLocks noChangeArrowheads="1"/>
          </p:cNvSpPr>
          <p:nvPr/>
        </p:nvSpPr>
        <p:spPr bwMode="auto">
          <a:xfrm>
            <a:off x="117414" y="1930331"/>
            <a:ext cx="8836146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en-US" sz="1100" b="1" dirty="0">
              <a:solidFill>
                <a:schemeClr val="hlink"/>
              </a:solidFill>
              <a:latin typeface="Arial Black" pitchFamily="34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Northern England &amp; the Scottish border</a:t>
            </a:r>
            <a:endParaRPr lang="en-US" dirty="0"/>
          </a:p>
        </p:txBody>
      </p:sp>
      <p:sp>
        <p:nvSpPr>
          <p:cNvPr id="2110" name="Rectangle 62"/>
          <p:cNvSpPr>
            <a:spLocks noChangeArrowheads="1"/>
          </p:cNvSpPr>
          <p:nvPr/>
        </p:nvSpPr>
        <p:spPr bwMode="auto">
          <a:xfrm>
            <a:off x="2089116" y="4195773"/>
            <a:ext cx="50513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Selected Scenes</a:t>
            </a:r>
            <a:endParaRPr 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622" y="6021423"/>
            <a:ext cx="8229600" cy="836578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Castle Inn, Edge Hill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Edge Hill University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6356"/>
          <a:stretch>
            <a:fillRect/>
          </a:stretch>
        </p:blipFill>
        <p:spPr bwMode="auto">
          <a:xfrm>
            <a:off x="-19032" y="0"/>
            <a:ext cx="9163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Edge Hill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73" y="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Liverpool: The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Liverbirds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577" y="995229"/>
            <a:ext cx="6634197" cy="55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88"/>
            <a:ext cx="9144000" cy="68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090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343" y="142830"/>
            <a:ext cx="7364457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Liverpool' s Chinatown gate, at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night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488" y="1457298"/>
            <a:ext cx="6815760" cy="511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Downtown Manchester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3986" y="1314422"/>
            <a:ext cx="7054946" cy="529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Newcastle- upon-Tyne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019" y="1343232"/>
            <a:ext cx="7383489" cy="478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08" y="274638"/>
            <a:ext cx="7802613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Manchester 's iconic building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109" y="1600200"/>
            <a:ext cx="7160673" cy="467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Sheffield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4638"/>
            <a:ext cx="9144000" cy="622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" y="471447"/>
            <a:ext cx="9142829" cy="588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8422"/>
            <a:ext cx="9144000" cy="604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Sheffield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Amusing welcome sign (own it!)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057" y="2844792"/>
            <a:ext cx="7772400" cy="1470025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Rural &amp; Coastal Scenes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t="5369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9142"/>
            <a:ext cx="9144000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3"/>
            <a:ext cx="9144000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79"/>
            <a:ext cx="9144000" cy="686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945"/>
            <a:ext cx="9144000" cy="690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704"/>
            <a:ext cx="9144000" cy="644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81"/>
          <a:stretch>
            <a:fillRect/>
          </a:stretch>
        </p:blipFill>
        <p:spPr bwMode="auto">
          <a:xfrm>
            <a:off x="-4989" y="0"/>
            <a:ext cx="914898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Berwick-upon-Tweed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9" y="1603350"/>
            <a:ext cx="7354147" cy="390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160"/>
            <a:ext cx="9144000" cy="686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4373"/>
            <a:ext cx="9144000" cy="601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FFFFFF"/>
      </a:lt1>
      <a:dk2>
        <a:srgbClr val="66CCFF"/>
      </a:dk2>
      <a:lt2>
        <a:srgbClr val="666666"/>
      </a:lt2>
      <a:accent1>
        <a:srgbClr val="CCCCCC"/>
      </a:accent1>
      <a:accent2>
        <a:srgbClr val="0080FF"/>
      </a:accent2>
      <a:accent3>
        <a:srgbClr val="FFFFFF"/>
      </a:accent3>
      <a:accent4>
        <a:srgbClr val="404040"/>
      </a:accent4>
      <a:accent5>
        <a:srgbClr val="E2E2E2"/>
      </a:accent5>
      <a:accent6>
        <a:srgbClr val="0073E7"/>
      </a:accent6>
      <a:hlink>
        <a:srgbClr val="666666"/>
      </a:hlink>
      <a:folHlink>
        <a:srgbClr val="E3294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3240</TotalTime>
  <Words>59</Words>
  <Application>Microsoft Office PowerPoint</Application>
  <PresentationFormat>On-screen Show (4:3)</PresentationFormat>
  <Paragraphs>17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Arial Black</vt:lpstr>
      <vt:lpstr>Wingdings</vt:lpstr>
      <vt:lpstr>Webdings</vt:lpstr>
      <vt:lpstr>Default Design</vt:lpstr>
      <vt:lpstr>Slide 1</vt:lpstr>
      <vt:lpstr>Newcastle- upon-Tyne</vt:lpstr>
      <vt:lpstr>Slide 3</vt:lpstr>
      <vt:lpstr>Slide 4</vt:lpstr>
      <vt:lpstr>Slide 5</vt:lpstr>
      <vt:lpstr>Berwick-upon-Tweed</vt:lpstr>
      <vt:lpstr>Slide 7</vt:lpstr>
      <vt:lpstr>Slide 8</vt:lpstr>
      <vt:lpstr>Slide 9</vt:lpstr>
      <vt:lpstr>The Castle Inn, Edge Hill</vt:lpstr>
      <vt:lpstr>Edge Hill University</vt:lpstr>
      <vt:lpstr>Edge Hill</vt:lpstr>
      <vt:lpstr>Liverpool: The Liverbirds !</vt:lpstr>
      <vt:lpstr>Slide 14</vt:lpstr>
      <vt:lpstr>Slide 15</vt:lpstr>
      <vt:lpstr>Liverpool' s Chinatown gate, at night</vt:lpstr>
      <vt:lpstr>Downtown Manchester</vt:lpstr>
      <vt:lpstr>Slide 18</vt:lpstr>
      <vt:lpstr>Slide 19</vt:lpstr>
      <vt:lpstr>University of Manchester 's iconic building</vt:lpstr>
      <vt:lpstr>Sheffield</vt:lpstr>
      <vt:lpstr>Slide 22</vt:lpstr>
      <vt:lpstr>Slide 23</vt:lpstr>
      <vt:lpstr>Slide 24</vt:lpstr>
      <vt:lpstr>University of Sheffield</vt:lpstr>
      <vt:lpstr>Amusing welcome sign (own it!)</vt:lpstr>
      <vt:lpstr>Rural &amp; Coastal Scenes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Presentation Magazine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British Flag powerpoint template</dc:title>
  <dc:creator>Presentation Magazine</dc:creator>
  <cp:lastModifiedBy>Joe</cp:lastModifiedBy>
  <cp:revision>83</cp:revision>
  <dcterms:modified xsi:type="dcterms:W3CDTF">2010-07-01T04:54:30Z</dcterms:modified>
</cp:coreProperties>
</file>