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sldIdLst>
    <p:sldId id="274" r:id="rId2"/>
    <p:sldId id="331" r:id="rId3"/>
    <p:sldId id="415" r:id="rId4"/>
    <p:sldId id="369" r:id="rId5"/>
    <p:sldId id="383" r:id="rId6"/>
    <p:sldId id="305" r:id="rId7"/>
    <p:sldId id="385" r:id="rId8"/>
    <p:sldId id="388" r:id="rId9"/>
    <p:sldId id="306" r:id="rId10"/>
    <p:sldId id="389" r:id="rId11"/>
    <p:sldId id="390" r:id="rId12"/>
    <p:sldId id="386" r:id="rId13"/>
    <p:sldId id="370" r:id="rId14"/>
    <p:sldId id="387" r:id="rId15"/>
    <p:sldId id="384" r:id="rId16"/>
    <p:sldId id="371" r:id="rId17"/>
    <p:sldId id="381" r:id="rId18"/>
    <p:sldId id="382" r:id="rId19"/>
    <p:sldId id="391" r:id="rId20"/>
    <p:sldId id="344" r:id="rId21"/>
    <p:sldId id="345" r:id="rId22"/>
    <p:sldId id="346" r:id="rId23"/>
    <p:sldId id="347" r:id="rId24"/>
    <p:sldId id="348" r:id="rId25"/>
    <p:sldId id="349" r:id="rId26"/>
    <p:sldId id="350" r:id="rId27"/>
    <p:sldId id="351" r:id="rId28"/>
    <p:sldId id="352" r:id="rId29"/>
    <p:sldId id="353" r:id="rId30"/>
    <p:sldId id="354" r:id="rId31"/>
    <p:sldId id="289" r:id="rId32"/>
    <p:sldId id="355" r:id="rId33"/>
    <p:sldId id="310" r:id="rId34"/>
    <p:sldId id="356" r:id="rId35"/>
    <p:sldId id="311" r:id="rId36"/>
    <p:sldId id="312" r:id="rId37"/>
    <p:sldId id="357" r:id="rId38"/>
    <p:sldId id="358" r:id="rId39"/>
    <p:sldId id="359" r:id="rId40"/>
    <p:sldId id="360" r:id="rId41"/>
    <p:sldId id="361" r:id="rId42"/>
    <p:sldId id="362" r:id="rId43"/>
    <p:sldId id="363" r:id="rId44"/>
    <p:sldId id="364" r:id="rId45"/>
    <p:sldId id="365" r:id="rId46"/>
    <p:sldId id="366" r:id="rId47"/>
    <p:sldId id="372" r:id="rId48"/>
    <p:sldId id="373" r:id="rId49"/>
    <p:sldId id="374" r:id="rId50"/>
    <p:sldId id="375" r:id="rId51"/>
    <p:sldId id="376" r:id="rId52"/>
    <p:sldId id="377" r:id="rId53"/>
    <p:sldId id="378" r:id="rId54"/>
    <p:sldId id="379" r:id="rId55"/>
    <p:sldId id="380" r:id="rId56"/>
    <p:sldId id="392" r:id="rId57"/>
    <p:sldId id="393" r:id="rId58"/>
    <p:sldId id="394" r:id="rId59"/>
    <p:sldId id="395" r:id="rId60"/>
    <p:sldId id="396" r:id="rId61"/>
    <p:sldId id="397" r:id="rId62"/>
    <p:sldId id="398" r:id="rId63"/>
    <p:sldId id="399" r:id="rId64"/>
    <p:sldId id="409" r:id="rId65"/>
    <p:sldId id="410" r:id="rId66"/>
    <p:sldId id="411" r:id="rId67"/>
    <p:sldId id="412" r:id="rId68"/>
    <p:sldId id="400" r:id="rId69"/>
    <p:sldId id="401" r:id="rId70"/>
    <p:sldId id="402" r:id="rId71"/>
    <p:sldId id="403" r:id="rId72"/>
    <p:sldId id="404" r:id="rId73"/>
    <p:sldId id="405" r:id="rId74"/>
    <p:sldId id="406" r:id="rId75"/>
    <p:sldId id="407" r:id="rId76"/>
    <p:sldId id="408" r:id="rId77"/>
    <p:sldId id="413" r:id="rId78"/>
    <p:sldId id="414" r:id="rId79"/>
    <p:sldId id="427" r:id="rId80"/>
    <p:sldId id="426" r:id="rId81"/>
    <p:sldId id="416" r:id="rId82"/>
    <p:sldId id="417" r:id="rId83"/>
    <p:sldId id="418" r:id="rId84"/>
    <p:sldId id="419" r:id="rId85"/>
    <p:sldId id="422" r:id="rId86"/>
    <p:sldId id="423" r:id="rId87"/>
    <p:sldId id="424" r:id="rId88"/>
    <p:sldId id="425" r:id="rId89"/>
    <p:sldId id="420" r:id="rId90"/>
    <p:sldId id="421" r:id="rId91"/>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2A000"/>
    <a:srgbClr val="0595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46" autoAdjust="0"/>
    <p:restoredTop sz="94686" autoAdjust="0"/>
  </p:normalViewPr>
  <p:slideViewPr>
    <p:cSldViewPr>
      <p:cViewPr varScale="1">
        <p:scale>
          <a:sx n="88" d="100"/>
          <a:sy n="88" d="100"/>
        </p:scale>
        <p:origin x="-27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685800" y="2130425"/>
            <a:ext cx="7772400" cy="1470025"/>
          </a:xfrm>
        </p:spPr>
        <p:txBody>
          <a:bodyPr/>
          <a:lstStyle>
            <a:lvl1pPr algn="ctr">
              <a:defRPr/>
            </a:lvl1pPr>
          </a:lstStyle>
          <a:p>
            <a:r>
              <a:rPr lang="en-US"/>
              <a:t>Click to edit Master title style</a:t>
            </a:r>
          </a:p>
        </p:txBody>
      </p:sp>
      <p:sp>
        <p:nvSpPr>
          <p:cNvPr id="7065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zh-CN"/>
          </a:p>
        </p:txBody>
      </p:sp>
      <p:sp>
        <p:nvSpPr>
          <p:cNvPr id="5" name="Rectangle 5"/>
          <p:cNvSpPr>
            <a:spLocks noGrp="1" noChangeArrowheads="1"/>
          </p:cNvSpPr>
          <p:nvPr>
            <p:ph type="ftr" sz="quarter" idx="11"/>
          </p:nvPr>
        </p:nvSpPr>
        <p:spPr/>
        <p:txBody>
          <a:bodyPr/>
          <a:lstStyle>
            <a:lvl1pPr>
              <a:defRPr/>
            </a:lvl1pPr>
          </a:lstStyle>
          <a:p>
            <a:endParaRPr lang="en-US" altLang="zh-CN"/>
          </a:p>
        </p:txBody>
      </p:sp>
      <p:sp>
        <p:nvSpPr>
          <p:cNvPr id="6" name="Rectangle 6"/>
          <p:cNvSpPr>
            <a:spLocks noGrp="1" noChangeArrowheads="1"/>
          </p:cNvSpPr>
          <p:nvPr>
            <p:ph type="sldNum" sz="quarter" idx="12"/>
          </p:nvPr>
        </p:nvSpPr>
        <p:spPr/>
        <p:txBody>
          <a:bodyPr/>
          <a:lstStyle>
            <a:lvl1pPr>
              <a:defRPr/>
            </a:lvl1pPr>
          </a:lstStyle>
          <a:p>
            <a:fld id="{AED196E8-00E0-4CEF-A3A8-203F894D7A28}" type="slidenum">
              <a:rPr lang="en-US" altLang="zh-CN"/>
              <a:pPr/>
              <a:t>‹#›</a:t>
            </a:fld>
            <a:endParaRPr lang="en-US" altLang="zh-CN"/>
          </a:p>
        </p:txBody>
      </p:sp>
    </p:spTree>
    <p:extLst>
      <p:ext uri="{BB962C8B-B14F-4D97-AF65-F5344CB8AC3E}">
        <p14:creationId xmlns:p14="http://schemas.microsoft.com/office/powerpoint/2010/main" val="81992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FDCBC4F-0D0E-407E-899D-D6235EE28B17}" type="slidenum">
              <a:rPr lang="en-US" altLang="zh-CN"/>
              <a:pPr/>
              <a:t>‹#›</a:t>
            </a:fld>
            <a:endParaRPr lang="en-US" altLang="zh-CN"/>
          </a:p>
        </p:txBody>
      </p:sp>
    </p:spTree>
    <p:extLst>
      <p:ext uri="{BB962C8B-B14F-4D97-AF65-F5344CB8AC3E}">
        <p14:creationId xmlns:p14="http://schemas.microsoft.com/office/powerpoint/2010/main" val="3805527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475CB55A-A0E6-4300-A383-2B9E2A5C1F35}" type="slidenum">
              <a:rPr lang="en-US" altLang="zh-CN"/>
              <a:pPr/>
              <a:t>‹#›</a:t>
            </a:fld>
            <a:endParaRPr lang="en-US" altLang="zh-CN"/>
          </a:p>
        </p:txBody>
      </p:sp>
    </p:spTree>
    <p:extLst>
      <p:ext uri="{BB962C8B-B14F-4D97-AF65-F5344CB8AC3E}">
        <p14:creationId xmlns:p14="http://schemas.microsoft.com/office/powerpoint/2010/main" val="2592828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457200" y="1600200"/>
            <a:ext cx="8229600" cy="4525963"/>
          </a:xfrm>
        </p:spPr>
        <p:txBody>
          <a:bodyPr/>
          <a:lstStyle/>
          <a:p>
            <a:pPr lvl="0"/>
            <a:endParaRPr lang="zh-CN" altLang="en-US" noProof="0" smtClean="0"/>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DF0CBA6-3E35-4F08-991E-4720BF4BF757}" type="slidenum">
              <a:rPr lang="en-US" altLang="zh-CN"/>
              <a:pPr/>
              <a:t>‹#›</a:t>
            </a:fld>
            <a:endParaRPr lang="en-US" altLang="zh-CN"/>
          </a:p>
        </p:txBody>
      </p:sp>
    </p:spTree>
    <p:extLst>
      <p:ext uri="{BB962C8B-B14F-4D97-AF65-F5344CB8AC3E}">
        <p14:creationId xmlns:p14="http://schemas.microsoft.com/office/powerpoint/2010/main" val="2327452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8D6E617-0EA1-450C-9507-B28F2DB67161}" type="slidenum">
              <a:rPr lang="en-US" altLang="zh-CN"/>
              <a:pPr/>
              <a:t>‹#›</a:t>
            </a:fld>
            <a:endParaRPr lang="en-US" altLang="zh-CN"/>
          </a:p>
        </p:txBody>
      </p:sp>
    </p:spTree>
    <p:extLst>
      <p:ext uri="{BB962C8B-B14F-4D97-AF65-F5344CB8AC3E}">
        <p14:creationId xmlns:p14="http://schemas.microsoft.com/office/powerpoint/2010/main" val="1470869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2BEB064-54C8-4121-B303-ADCCCF7B4093}" type="slidenum">
              <a:rPr lang="en-US" altLang="zh-CN"/>
              <a:pPr/>
              <a:t>‹#›</a:t>
            </a:fld>
            <a:endParaRPr lang="en-US" altLang="zh-CN"/>
          </a:p>
        </p:txBody>
      </p:sp>
    </p:spTree>
    <p:extLst>
      <p:ext uri="{BB962C8B-B14F-4D97-AF65-F5344CB8AC3E}">
        <p14:creationId xmlns:p14="http://schemas.microsoft.com/office/powerpoint/2010/main" val="575833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2908A32-78AD-4C89-9EC9-D36AF2526F14}" type="slidenum">
              <a:rPr lang="en-US" altLang="zh-CN"/>
              <a:pPr/>
              <a:t>‹#›</a:t>
            </a:fld>
            <a:endParaRPr lang="en-US" altLang="zh-CN"/>
          </a:p>
        </p:txBody>
      </p:sp>
    </p:spTree>
    <p:extLst>
      <p:ext uri="{BB962C8B-B14F-4D97-AF65-F5344CB8AC3E}">
        <p14:creationId xmlns:p14="http://schemas.microsoft.com/office/powerpoint/2010/main" val="1584373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B6A3058F-B2C8-4B0E-8194-B74E5A1F8DA7}" type="slidenum">
              <a:rPr lang="en-US" altLang="zh-CN"/>
              <a:pPr/>
              <a:t>‹#›</a:t>
            </a:fld>
            <a:endParaRPr lang="en-US" altLang="zh-CN"/>
          </a:p>
        </p:txBody>
      </p:sp>
    </p:spTree>
    <p:extLst>
      <p:ext uri="{BB962C8B-B14F-4D97-AF65-F5344CB8AC3E}">
        <p14:creationId xmlns:p14="http://schemas.microsoft.com/office/powerpoint/2010/main" val="3824876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145C7C15-0F13-434F-B2BA-BBE14FCC2C3C}" type="slidenum">
              <a:rPr lang="en-US" altLang="zh-CN"/>
              <a:pPr/>
              <a:t>‹#›</a:t>
            </a:fld>
            <a:endParaRPr lang="en-US" altLang="zh-CN"/>
          </a:p>
        </p:txBody>
      </p:sp>
    </p:spTree>
    <p:extLst>
      <p:ext uri="{BB962C8B-B14F-4D97-AF65-F5344CB8AC3E}">
        <p14:creationId xmlns:p14="http://schemas.microsoft.com/office/powerpoint/2010/main" val="207162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4E4F7A88-62AD-47C7-9A96-7DFE9AC8EDF3}" type="slidenum">
              <a:rPr lang="en-US" altLang="zh-CN"/>
              <a:pPr/>
              <a:t>‹#›</a:t>
            </a:fld>
            <a:endParaRPr lang="en-US" altLang="zh-CN"/>
          </a:p>
        </p:txBody>
      </p:sp>
    </p:spTree>
    <p:extLst>
      <p:ext uri="{BB962C8B-B14F-4D97-AF65-F5344CB8AC3E}">
        <p14:creationId xmlns:p14="http://schemas.microsoft.com/office/powerpoint/2010/main" val="2226485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D226C3B5-0AA6-402F-8200-C33CEA6E4AC3}" type="slidenum">
              <a:rPr lang="en-US" altLang="zh-CN"/>
              <a:pPr/>
              <a:t>‹#›</a:t>
            </a:fld>
            <a:endParaRPr lang="en-US" altLang="zh-CN"/>
          </a:p>
        </p:txBody>
      </p:sp>
    </p:spTree>
    <p:extLst>
      <p:ext uri="{BB962C8B-B14F-4D97-AF65-F5344CB8AC3E}">
        <p14:creationId xmlns:p14="http://schemas.microsoft.com/office/powerpoint/2010/main" val="1421444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65C5F76-4AD0-4105-B07F-9463D185B2E9}" type="slidenum">
              <a:rPr lang="en-US" altLang="zh-CN"/>
              <a:pPr/>
              <a:t>‹#›</a:t>
            </a:fld>
            <a:endParaRPr lang="en-US" altLang="zh-CN"/>
          </a:p>
        </p:txBody>
      </p:sp>
    </p:spTree>
    <p:extLst>
      <p:ext uri="{BB962C8B-B14F-4D97-AF65-F5344CB8AC3E}">
        <p14:creationId xmlns:p14="http://schemas.microsoft.com/office/powerpoint/2010/main" val="346936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51ppt.com.cn/"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69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宋体" charset="-122"/>
              </a:defRPr>
            </a:lvl1pPr>
          </a:lstStyle>
          <a:p>
            <a:endParaRPr lang="en-US" altLang="zh-CN"/>
          </a:p>
        </p:txBody>
      </p:sp>
      <p:sp>
        <p:nvSpPr>
          <p:cNvPr id="69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宋体" charset="-122"/>
              </a:defRPr>
            </a:lvl1pPr>
          </a:lstStyle>
          <a:p>
            <a:endParaRPr lang="en-US" altLang="zh-CN"/>
          </a:p>
        </p:txBody>
      </p:sp>
      <p:sp>
        <p:nvSpPr>
          <p:cNvPr id="69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宋体" charset="-122"/>
              </a:defRPr>
            </a:lvl1pPr>
          </a:lstStyle>
          <a:p>
            <a:fld id="{95C80C80-692F-4EF6-BC70-3D79C76D9A0A}" type="slidenum">
              <a:rPr lang="en-US" altLang="zh-CN"/>
              <a:pPr/>
              <a:t>‹#›</a:t>
            </a:fld>
            <a:endParaRPr lang="en-US" altLang="zh-CN"/>
          </a:p>
        </p:txBody>
      </p:sp>
      <p:sp>
        <p:nvSpPr>
          <p:cNvPr id="7" name="矩形 6"/>
          <p:cNvSpPr/>
          <p:nvPr userDrawn="1"/>
        </p:nvSpPr>
        <p:spPr>
          <a:xfrm>
            <a:off x="6324600" y="5257800"/>
            <a:ext cx="2028119" cy="369332"/>
          </a:xfrm>
          <a:prstGeom prst="rect">
            <a:avLst/>
          </a:prstGeom>
        </p:spPr>
        <p:txBody>
          <a:bodyPr wrap="none">
            <a:spAutoFit/>
          </a:bodyPr>
          <a:lstStyle/>
          <a:p>
            <a:pPr>
              <a:defRPr/>
            </a:pPr>
            <a:r>
              <a:rPr lang="zh-CN" altLang="en-US" b="1" dirty="0">
                <a:ln w="11430">
                  <a:solidFill>
                    <a:schemeClr val="accent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15"/>
              </a:rPr>
              <a:t>无忧</a:t>
            </a:r>
            <a:r>
              <a:rPr lang="en-US" altLang="zh-CN" b="1" dirty="0">
                <a:ln w="11430">
                  <a:solidFill>
                    <a:schemeClr val="accent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15"/>
              </a:rPr>
              <a:t>PPT</a:t>
            </a:r>
            <a:r>
              <a:rPr lang="zh-CN" altLang="en-US" b="1" dirty="0">
                <a:ln w="11430">
                  <a:solidFill>
                    <a:schemeClr val="accent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15"/>
              </a:rPr>
              <a:t>整理发布</a:t>
            </a:r>
            <a:endParaRPr lang="zh-CN" altLang="en-US" b="1" dirty="0">
              <a:ln w="11430">
                <a:solidFill>
                  <a:schemeClr val="accent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 bg1="lt1" tx1="dk1" bg2="lt2" tx2="dk2" accent1="accent1" accent2="accent2" accent3="accent3" accent4="accent4" accent5="accent5" accent6="accent6" hlink="hlink" folHlink="folHlink"/>
  <p:sldLayoutIdLst>
    <p:sldLayoutId id="2147483688"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5"/>
          <p:cNvSpPr>
            <a:spLocks noGrp="1"/>
          </p:cNvSpPr>
          <p:nvPr>
            <p:ph type="ctrTitle"/>
          </p:nvPr>
        </p:nvSpPr>
        <p:spPr/>
        <p:txBody>
          <a:bodyPr/>
          <a:lstStyle/>
          <a:p>
            <a:pPr eaLnBrk="1" hangingPunct="1"/>
            <a:r>
              <a:rPr lang="en-US" altLang="zh-CN" b="1" dirty="0" smtClean="0">
                <a:solidFill>
                  <a:srgbClr val="00B050"/>
                </a:solidFill>
                <a:effectLst>
                  <a:outerShdw blurRad="38100" dist="38100" dir="2700000" algn="tl">
                    <a:srgbClr val="000000">
                      <a:alpha val="43137"/>
                    </a:srgbClr>
                  </a:outerShdw>
                </a:effectLst>
                <a:ea typeface="宋体" charset="-122"/>
              </a:rPr>
              <a:t>Malaysia</a:t>
            </a:r>
            <a:endParaRPr lang="zh-CN" altLang="en-US" b="1" dirty="0" smtClean="0">
              <a:solidFill>
                <a:srgbClr val="00B050"/>
              </a:solidFill>
              <a:effectLst>
                <a:outerShdw blurRad="38100" dist="38100" dir="2700000" algn="tl">
                  <a:srgbClr val="000000">
                    <a:alpha val="43137"/>
                  </a:srgbClr>
                </a:outerShdw>
              </a:effectLst>
              <a:ea typeface="宋体" charset="-122"/>
            </a:endParaRPr>
          </a:p>
        </p:txBody>
      </p:sp>
      <p:sp>
        <p:nvSpPr>
          <p:cNvPr id="3075" name="副标题 6"/>
          <p:cNvSpPr>
            <a:spLocks noGrp="1"/>
          </p:cNvSpPr>
          <p:nvPr>
            <p:ph type="subTitle" idx="1"/>
          </p:nvPr>
        </p:nvSpPr>
        <p:spPr>
          <a:xfrm>
            <a:off x="1371600" y="4419600"/>
            <a:ext cx="6400800" cy="1905000"/>
          </a:xfrm>
        </p:spPr>
        <p:txBody>
          <a:bodyPr/>
          <a:lstStyle/>
          <a:p>
            <a:pPr eaLnBrk="1" hangingPunct="1"/>
            <a:r>
              <a:rPr lang="en-US" altLang="zh-CN" b="1" dirty="0" smtClean="0">
                <a:ea typeface="宋体" charset="-122"/>
              </a:rPr>
              <a:t>RELIGIONS</a:t>
            </a:r>
          </a:p>
          <a:p>
            <a:pPr eaLnBrk="1" hangingPunct="1"/>
            <a:r>
              <a:rPr lang="en-US" altLang="zh-CN" b="1" dirty="0" smtClean="0">
                <a:ea typeface="宋体" charset="-122"/>
              </a:rPr>
              <a:t>Flora &amp; </a:t>
            </a:r>
            <a:r>
              <a:rPr lang="en-US" altLang="zh-CN" b="1" dirty="0" smtClean="0">
                <a:ea typeface="宋体" charset="-122"/>
              </a:rPr>
              <a:t>Fauna</a:t>
            </a:r>
          </a:p>
          <a:p>
            <a:pPr eaLnBrk="1" hangingPunct="1"/>
            <a:r>
              <a:rPr lang="en-US" altLang="zh-CN" b="1" dirty="0" smtClean="0">
                <a:ea typeface="宋体" charset="-122"/>
              </a:rPr>
              <a:t>Ethnic Groups</a:t>
            </a:r>
            <a:endParaRPr lang="zh-CN" altLang="en-US" b="1" dirty="0" smtClean="0">
              <a:ea typeface="宋体" charset="-122"/>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28600"/>
            <a:ext cx="2562225" cy="129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042" b="100000" l="893" r="97917"/>
                    </a14:imgEffect>
                  </a14:imgLayer>
                </a14:imgProps>
              </a:ext>
              <a:ext uri="{28A0092B-C50C-407E-A947-70E740481C1C}">
                <a14:useLocalDpi xmlns:a14="http://schemas.microsoft.com/office/drawing/2010/main" val="0"/>
              </a:ext>
            </a:extLst>
          </a:blip>
          <a:srcRect/>
          <a:stretch>
            <a:fillRect/>
          </a:stretch>
        </p:blipFill>
        <p:spPr bwMode="auto">
          <a:xfrm>
            <a:off x="1576387" y="533400"/>
            <a:ext cx="4819650" cy="3772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181600" y="0"/>
            <a:ext cx="3948112" cy="1143000"/>
          </a:xfrm>
        </p:spPr>
        <p:txBody>
          <a:bodyPr/>
          <a:lstStyle/>
          <a:p>
            <a:r>
              <a:rPr lang="en-US" sz="3600" b="1" dirty="0" err="1" smtClean="0"/>
              <a:t>Kapitan</a:t>
            </a:r>
            <a:r>
              <a:rPr lang="en-US" sz="3600" b="1" dirty="0" smtClean="0"/>
              <a:t> </a:t>
            </a:r>
            <a:r>
              <a:rPr lang="en-US" sz="3600" b="1" dirty="0" err="1" smtClean="0"/>
              <a:t>Keling</a:t>
            </a:r>
            <a:r>
              <a:rPr lang="en-US" sz="3600" b="1" dirty="0" smtClean="0"/>
              <a:t> Mosque, Penang</a:t>
            </a:r>
            <a:endParaRPr lang="en-US" sz="3600" b="1" dirty="0"/>
          </a:p>
        </p:txBody>
      </p:sp>
    </p:spTree>
    <p:extLst>
      <p:ext uri="{BB962C8B-B14F-4D97-AF65-F5344CB8AC3E}">
        <p14:creationId xmlns:p14="http://schemas.microsoft.com/office/powerpoint/2010/main" val="337649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4286"/>
            <a:ext cx="4038600" cy="1509713"/>
          </a:xfrm>
        </p:spPr>
        <p:txBody>
          <a:bodyPr/>
          <a:lstStyle/>
          <a:p>
            <a:r>
              <a:rPr lang="sv-SE" sz="3200" b="1" dirty="0"/>
              <a:t>Masjid Negeri Sultan Abu Bakar-Johor Bahru</a:t>
            </a:r>
            <a:endParaRPr lang="en-US" sz="3200" b="1" dirty="0"/>
          </a:p>
        </p:txBody>
      </p:sp>
    </p:spTree>
    <p:extLst>
      <p:ext uri="{BB962C8B-B14F-4D97-AF65-F5344CB8AC3E}">
        <p14:creationId xmlns:p14="http://schemas.microsoft.com/office/powerpoint/2010/main" val="2046166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22" y="-14288"/>
            <a:ext cx="8229600" cy="766765"/>
          </a:xfrm>
        </p:spPr>
        <p:txBody>
          <a:bodyPr/>
          <a:lstStyle/>
          <a:p>
            <a:r>
              <a:rPr lang="en-US" dirty="0" err="1"/>
              <a:t>Putrajaya</a:t>
            </a:r>
            <a:r>
              <a:rPr lang="en-US" dirty="0"/>
              <a:t> Mosque</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4" y="752477"/>
            <a:ext cx="9129756" cy="610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810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9" y="4699"/>
            <a:ext cx="9013371" cy="686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9186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570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9144000" cy="796671"/>
          </a:xfrm>
        </p:spPr>
        <p:txBody>
          <a:bodyPr/>
          <a:lstStyle/>
          <a:p>
            <a:r>
              <a:rPr lang="en-US" dirty="0"/>
              <a:t>Masjid </a:t>
            </a:r>
            <a:r>
              <a:rPr lang="en-US" dirty="0" err="1"/>
              <a:t>Bahagian</a:t>
            </a:r>
            <a:r>
              <a:rPr lang="en-US" dirty="0"/>
              <a:t> Mosque-Kuching</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096"/>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8756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4824"/>
          </a:xfrm>
        </p:spPr>
        <p:txBody>
          <a:bodyPr/>
          <a:lstStyle/>
          <a:p>
            <a:r>
              <a:rPr lang="en-US" dirty="0" smtClean="0"/>
              <a:t>The Crystal Mosque</a:t>
            </a:r>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4824"/>
            <a:ext cx="9144000" cy="60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475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44676"/>
            <a:ext cx="8229600" cy="784578"/>
          </a:xfrm>
        </p:spPr>
        <p:txBody>
          <a:bodyPr/>
          <a:lstStyle/>
          <a:p>
            <a:r>
              <a:rPr lang="en-US" dirty="0"/>
              <a:t>The Floating Mosque - Penang</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73990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3764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8952"/>
          </a:xfrm>
        </p:spPr>
        <p:txBody>
          <a:bodyPr/>
          <a:lstStyle/>
          <a:p>
            <a:r>
              <a:rPr lang="en-US" sz="3200" dirty="0"/>
              <a:t>National Mosque(Masjid Negara) </a:t>
            </a:r>
            <a:r>
              <a:rPr lang="en-US" sz="3200" dirty="0" smtClean="0"/>
              <a:t>– Kuala Lumpur</a:t>
            </a:r>
            <a:endParaRPr lang="en-US" sz="32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728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5400"/>
            <a:ext cx="8229600" cy="783590"/>
          </a:xfrm>
        </p:spPr>
        <p:txBody>
          <a:bodyPr/>
          <a:lstStyle/>
          <a:p>
            <a:r>
              <a:rPr lang="en-US" dirty="0" err="1"/>
              <a:t>Kampung</a:t>
            </a:r>
            <a:r>
              <a:rPr lang="en-US" dirty="0"/>
              <a:t> </a:t>
            </a:r>
            <a:r>
              <a:rPr lang="en-US" dirty="0" err="1"/>
              <a:t>Laut</a:t>
            </a:r>
            <a:r>
              <a:rPr lang="en-US" dirty="0"/>
              <a:t> Mosque</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190"/>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896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7594"/>
            <a:ext cx="9144000" cy="62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3283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3847401" cy="1362075"/>
          </a:xfrm>
        </p:spPr>
        <p:txBody>
          <a:bodyPr/>
          <a:lstStyle/>
          <a:p>
            <a:r>
              <a:rPr lang="en-US" dirty="0" smtClean="0"/>
              <a:t>Buddhism in Malaysia</a:t>
            </a:r>
            <a:endParaRPr lang="en-US" dirty="0"/>
          </a:p>
        </p:txBody>
      </p:sp>
      <p:sp>
        <p:nvSpPr>
          <p:cNvPr id="3" name="Text Placeholder 2"/>
          <p:cNvSpPr>
            <a:spLocks noGrp="1"/>
          </p:cNvSpPr>
          <p:nvPr>
            <p:ph type="body"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714" y="10886"/>
            <a:ext cx="45742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3842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673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477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8715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120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211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3560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7388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886"/>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4867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7214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553200" cy="5073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03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50444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896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609600"/>
            <a:ext cx="9144000" cy="569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7298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3392487" cy="1362075"/>
          </a:xfrm>
        </p:spPr>
        <p:txBody>
          <a:bodyPr/>
          <a:lstStyle/>
          <a:p>
            <a:r>
              <a:rPr lang="en-US" dirty="0" smtClean="0"/>
              <a:t>Hinduism in Malaysia</a:t>
            </a:r>
            <a:endParaRPr lang="en-US" dirty="0"/>
          </a:p>
        </p:txBody>
      </p:sp>
      <p:sp>
        <p:nvSpPr>
          <p:cNvPr id="3" name="Text Placeholder 2"/>
          <p:cNvSpPr>
            <a:spLocks noGrp="1"/>
          </p:cNvSpPr>
          <p:nvPr>
            <p:ph type="body" idx="1"/>
          </p:nvPr>
        </p:nvSpPr>
        <p:spPr/>
        <p:txBody>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348" y="0"/>
            <a:ext cx="40736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7218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err="1" smtClean="0">
                <a:solidFill>
                  <a:schemeClr val="bg1"/>
                </a:solidFill>
              </a:rPr>
              <a:t>Batu</a:t>
            </a:r>
            <a:r>
              <a:rPr lang="en-US" b="1" dirty="0" smtClean="0">
                <a:solidFill>
                  <a:schemeClr val="bg1"/>
                </a:solidFill>
              </a:rPr>
              <a:t> Caves – Malaysia</a:t>
            </a:r>
            <a:endParaRPr lang="en-US" b="1" dirty="0">
              <a:solidFill>
                <a:schemeClr val="bg1"/>
              </a:solidFill>
            </a:endParaRPr>
          </a:p>
        </p:txBody>
      </p:sp>
    </p:spTree>
    <p:extLst>
      <p:ext uri="{BB962C8B-B14F-4D97-AF65-F5344CB8AC3E}">
        <p14:creationId xmlns:p14="http://schemas.microsoft.com/office/powerpoint/2010/main" val="12036132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5786"/>
            <a:ext cx="9144000" cy="462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6119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2958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506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26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9064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400050"/>
            <a:ext cx="91059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6800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822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667000"/>
            <a:ext cx="3240087" cy="1362075"/>
          </a:xfrm>
        </p:spPr>
        <p:txBody>
          <a:bodyPr/>
          <a:lstStyle/>
          <a:p>
            <a:r>
              <a:rPr lang="en-US" dirty="0" smtClean="0"/>
              <a:t>Islam in Malaysia</a:t>
            </a:r>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351" y="0"/>
            <a:ext cx="622964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5907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69424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9144000"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1914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413"/>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15171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0282"/>
            <a:ext cx="9144000" cy="4577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1306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98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9083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381000"/>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678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0868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90600"/>
          </a:xfrm>
        </p:spPr>
        <p:txBody>
          <a:bodyPr/>
          <a:lstStyle/>
          <a:p>
            <a:r>
              <a:rPr lang="en-US" dirty="0"/>
              <a:t>THAIPUSAM</a:t>
            </a:r>
          </a:p>
        </p:txBody>
      </p:sp>
      <p:sp>
        <p:nvSpPr>
          <p:cNvPr id="3" name="Content Placeholder 2"/>
          <p:cNvSpPr>
            <a:spLocks noGrp="1"/>
          </p:cNvSpPr>
          <p:nvPr>
            <p:ph idx="1"/>
          </p:nvPr>
        </p:nvSpPr>
        <p:spPr>
          <a:xfrm>
            <a:off x="457200" y="990600"/>
            <a:ext cx="8458200" cy="5715000"/>
          </a:xfrm>
        </p:spPr>
        <p:txBody>
          <a:bodyPr/>
          <a:lstStyle/>
          <a:p>
            <a:r>
              <a:rPr lang="en-US" dirty="0" err="1"/>
              <a:t>Thaipusam</a:t>
            </a:r>
            <a:r>
              <a:rPr lang="en-US" dirty="0"/>
              <a:t>  is a Hindu festival celebrated mostly by the Tamil community on the full moon in the Tamil month of Thai (January/February</a:t>
            </a:r>
            <a:r>
              <a:rPr lang="en-US" dirty="0" smtClean="0"/>
              <a:t>). It </a:t>
            </a:r>
            <a:r>
              <a:rPr lang="en-US" dirty="0"/>
              <a:t>is celebrated not only in countries where the Tamil community constitutes a majority</a:t>
            </a:r>
            <a:r>
              <a:rPr lang="en-US" dirty="0" smtClean="0"/>
              <a:t>, but </a:t>
            </a:r>
            <a:r>
              <a:rPr lang="en-US" dirty="0"/>
              <a:t>also in countries where Tamil communities are smaller, such as Singapore and Malaysia. The festival commemorates the occasion when Parvati gave Murugan a </a:t>
            </a:r>
            <a:r>
              <a:rPr lang="en-US" i="1" dirty="0" err="1"/>
              <a:t>vel</a:t>
            </a:r>
            <a:r>
              <a:rPr lang="en-US" dirty="0"/>
              <a:t> "spear" so he could vanquish the evil demon Soorapadam.</a:t>
            </a:r>
          </a:p>
        </p:txBody>
      </p:sp>
    </p:spTree>
    <p:extLst>
      <p:ext uri="{BB962C8B-B14F-4D97-AF65-F5344CB8AC3E}">
        <p14:creationId xmlns:p14="http://schemas.microsoft.com/office/powerpoint/2010/main" val="864027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89" y="0"/>
            <a:ext cx="880171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688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5641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9808"/>
          </a:xfrm>
        </p:spPr>
        <p:txBody>
          <a:bodyPr/>
          <a:lstStyle/>
          <a:p>
            <a:r>
              <a:rPr lang="en-US" dirty="0" err="1"/>
              <a:t>Jamek</a:t>
            </a:r>
            <a:r>
              <a:rPr lang="en-US" dirty="0"/>
              <a:t> </a:t>
            </a:r>
            <a:r>
              <a:rPr lang="en-US" dirty="0" smtClean="0"/>
              <a:t>Mosque-Kuala Lumpur</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9808"/>
            <a:ext cx="9144000" cy="610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5679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0765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572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3337"/>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674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754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518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762"/>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240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accent3"/>
                </a:solidFill>
              </a:rPr>
              <a:t>Flora &amp; fauna</a:t>
            </a:r>
            <a:endParaRPr lang="en-US" dirty="0">
              <a:solidFill>
                <a:schemeClr val="accent3"/>
              </a:solidFill>
            </a:endParaRPr>
          </a:p>
        </p:txBody>
      </p:sp>
      <p:sp>
        <p:nvSpPr>
          <p:cNvPr id="3" name="Text Placeholder 2"/>
          <p:cNvSpPr>
            <a:spLocks noGrp="1"/>
          </p:cNvSpPr>
          <p:nvPr>
            <p:ph type="body" idx="1"/>
          </p:nvPr>
        </p:nvSpPr>
        <p:spPr>
          <a:xfrm>
            <a:off x="685800" y="5029201"/>
            <a:ext cx="7772400" cy="685800"/>
          </a:xfrm>
        </p:spPr>
        <p:txBody>
          <a:bodyPr/>
          <a:lstStyle/>
          <a:p>
            <a:r>
              <a:rPr lang="en-US" sz="2400" b="1" dirty="0" smtClean="0">
                <a:solidFill>
                  <a:schemeClr val="accent3"/>
                </a:solidFill>
              </a:rPr>
              <a:t>Looking down on a rainforest from above.</a:t>
            </a:r>
            <a:endParaRPr lang="en-US" sz="2400" b="1" dirty="0">
              <a:solidFill>
                <a:schemeClr val="accent3"/>
              </a:solidFill>
            </a:endParaRPr>
          </a:p>
        </p:txBody>
      </p:sp>
    </p:spTree>
    <p:extLst>
      <p:ext uri="{BB962C8B-B14F-4D97-AF65-F5344CB8AC3E}">
        <p14:creationId xmlns:p14="http://schemas.microsoft.com/office/powerpoint/2010/main" val="1712891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 y="31750"/>
            <a:ext cx="8229600" cy="727202"/>
          </a:xfrm>
        </p:spPr>
        <p:txBody>
          <a:bodyPr/>
          <a:lstStyle/>
          <a:p>
            <a:r>
              <a:rPr lang="en-US" dirty="0"/>
              <a:t>Taman Negara - National Park</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3010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5172075"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062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267200" y="274638"/>
            <a:ext cx="4419600" cy="1143000"/>
          </a:xfrm>
        </p:spPr>
        <p:txBody>
          <a:bodyPr/>
          <a:lstStyle/>
          <a:p>
            <a:r>
              <a:rPr lang="en-US" dirty="0" smtClean="0">
                <a:solidFill>
                  <a:schemeClr val="accent3"/>
                </a:solidFill>
              </a:rPr>
              <a:t>Breadfruit</a:t>
            </a:r>
            <a:endParaRPr lang="en-US" dirty="0">
              <a:solidFill>
                <a:schemeClr val="accent3"/>
              </a:solidFill>
            </a:endParaRPr>
          </a:p>
        </p:txBody>
      </p:sp>
    </p:spTree>
    <p:extLst>
      <p:ext uri="{BB962C8B-B14F-4D97-AF65-F5344CB8AC3E}">
        <p14:creationId xmlns:p14="http://schemas.microsoft.com/office/powerpoint/2010/main" val="2783956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9144000" cy="667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328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245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4138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553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653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3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212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58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3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84837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3024"/>
            <a:ext cx="9144000" cy="5751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947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664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096"/>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081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1011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688" y="0"/>
            <a:ext cx="4553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217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pPr algn="ctr"/>
            <a:r>
              <a:rPr lang="en-US" dirty="0"/>
              <a:t>Masjid </a:t>
            </a:r>
            <a:r>
              <a:rPr lang="en-US" dirty="0" err="1"/>
              <a:t>Bahagian</a:t>
            </a:r>
            <a:r>
              <a:rPr lang="en-US" dirty="0"/>
              <a:t> Mosque-Kuching- Sarawak in the background</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 y="1362456"/>
            <a:ext cx="9144000" cy="549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5691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302" y="0"/>
            <a:ext cx="45742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8703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0"/>
            <a:ext cx="4553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758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 y="381000"/>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5564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381000"/>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430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080" y="1"/>
            <a:ext cx="45605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7081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080"/>
            <a:ext cx="9151630" cy="609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8733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34518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Ethnic Groups</a:t>
            </a:r>
            <a:endParaRPr lang="en-US" dirty="0"/>
          </a:p>
        </p:txBody>
      </p:sp>
      <p:sp>
        <p:nvSpPr>
          <p:cNvPr id="3" name="Text Placeholder 2"/>
          <p:cNvSpPr>
            <a:spLocks noGrp="1"/>
          </p:cNvSpPr>
          <p:nvPr>
            <p:ph type="body" idx="1"/>
          </p:nvPr>
        </p:nvSpPr>
        <p:spPr>
          <a:xfrm>
            <a:off x="762000" y="5715000"/>
            <a:ext cx="7888287" cy="1055687"/>
          </a:xfrm>
        </p:spPr>
        <p:txBody>
          <a:bodyPr/>
          <a:lstStyle/>
          <a:p>
            <a:r>
              <a:rPr lang="en-US" sz="2400" b="1" dirty="0"/>
              <a:t>Ethnic groups: Malay 50.4%, Chinese 23.7%, indigenous 11%, Indian 7.1%, others 7.8% (2004 est.)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0338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 y="10886"/>
            <a:ext cx="77266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05200" y="32657"/>
            <a:ext cx="5649686" cy="881743"/>
          </a:xfrm>
        </p:spPr>
        <p:txBody>
          <a:bodyPr/>
          <a:lstStyle/>
          <a:p>
            <a:r>
              <a:rPr lang="en-US" dirty="0" smtClean="0"/>
              <a:t>Chinese Presence</a:t>
            </a:r>
            <a:endParaRPr lang="en-US" dirty="0"/>
          </a:p>
        </p:txBody>
      </p:sp>
    </p:spTree>
    <p:extLst>
      <p:ext uri="{BB962C8B-B14F-4D97-AF65-F5344CB8AC3E}">
        <p14:creationId xmlns:p14="http://schemas.microsoft.com/office/powerpoint/2010/main" val="4549821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256501"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60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0"/>
            <a:ext cx="9144000" cy="765054"/>
          </a:xfrm>
        </p:spPr>
        <p:txBody>
          <a:bodyPr/>
          <a:lstStyle/>
          <a:p>
            <a:r>
              <a:rPr lang="en-US" dirty="0" err="1"/>
              <a:t>Ubudiah</a:t>
            </a:r>
            <a:r>
              <a:rPr lang="en-US" dirty="0"/>
              <a:t> Mosque -Perak</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765054"/>
            <a:ext cx="9144000" cy="609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49838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5" y="0"/>
            <a:ext cx="78838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2948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lgn="ctr"/>
            <a:r>
              <a:rPr lang="en-US" sz="3200" dirty="0" err="1"/>
              <a:t>Bhangra</a:t>
            </a:r>
            <a:r>
              <a:rPr lang="en-US" sz="3200" dirty="0"/>
              <a:t> folk dance performed by Punjabi men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6557803" cy="558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24529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799983"/>
          </a:xfrm>
        </p:spPr>
        <p:txBody>
          <a:bodyPr/>
          <a:lstStyle/>
          <a:p>
            <a:r>
              <a:rPr lang="en-US" dirty="0" smtClean="0"/>
              <a:t>Malay Drummers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78212"/>
            <a:ext cx="9144000" cy="607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71606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745555"/>
          </a:xfrm>
        </p:spPr>
        <p:txBody>
          <a:bodyPr/>
          <a:lstStyle/>
          <a:p>
            <a:r>
              <a:rPr lang="en-US" dirty="0" smtClean="0"/>
              <a:t>Chinese and Indian Drummers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78212"/>
            <a:ext cx="9144000" cy="607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1846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8877"/>
          </a:xfrm>
        </p:spPr>
        <p:txBody>
          <a:bodyPr/>
          <a:lstStyle/>
          <a:p>
            <a:r>
              <a:rPr lang="en-US" sz="4000" dirty="0" smtClean="0"/>
              <a:t>Malay Cultural Dance</a:t>
            </a:r>
            <a:endParaRPr lang="en-US" sz="4000"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8213"/>
            <a:ext cx="9144000" cy="607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6489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429000" cy="3154362"/>
          </a:xfrm>
        </p:spPr>
        <p:txBody>
          <a:bodyPr/>
          <a:lstStyle/>
          <a:p>
            <a:r>
              <a:rPr lang="en-US" dirty="0" smtClean="0"/>
              <a:t>Malay woman and girl</a:t>
            </a:r>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29454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4038600" cy="6049962"/>
          </a:xfrm>
        </p:spPr>
        <p:txBody>
          <a:bodyPr/>
          <a:lstStyle/>
          <a:p>
            <a:r>
              <a:rPr lang="en-US" sz="2800" b="1" dirty="0"/>
              <a:t>Portuguese-Eurasian</a:t>
            </a:r>
            <a:r>
              <a:rPr lang="en-US" sz="2800" dirty="0"/>
              <a:t/>
            </a:r>
            <a:br>
              <a:rPr lang="en-US" sz="2800" dirty="0"/>
            </a:br>
            <a:r>
              <a:rPr lang="en-US" sz="2800" dirty="0"/>
              <a:t>Descended from Portuguese settlers of the 16th century, </a:t>
            </a:r>
            <a:r>
              <a:rPr lang="en-US" sz="2800" dirty="0" err="1"/>
              <a:t>Melakan</a:t>
            </a:r>
            <a:r>
              <a:rPr lang="en-US" sz="2800" dirty="0"/>
              <a:t> Portuguese-Eurasian's traditional attire reflect their heritage. Dominated by the </a:t>
            </a:r>
            <a:r>
              <a:rPr lang="en-US" sz="2800" dirty="0" err="1"/>
              <a:t>colours</a:t>
            </a:r>
            <a:r>
              <a:rPr lang="en-US" sz="2800" dirty="0"/>
              <a:t> black and red, men wear jackets and trousers with waist sashes whilst ladies wear broad front-layered skirts.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261403"/>
            <a:ext cx="4495800" cy="335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3451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267200" cy="6126162"/>
          </a:xfrm>
        </p:spPr>
        <p:txBody>
          <a:bodyPr/>
          <a:lstStyle/>
          <a:p>
            <a:r>
              <a:rPr lang="en-US" sz="2800" b="1" dirty="0"/>
              <a:t>Sarawak</a:t>
            </a:r>
            <a:r>
              <a:rPr lang="en-US" sz="2800" dirty="0"/>
              <a:t/>
            </a:r>
            <a:br>
              <a:rPr lang="en-US" sz="2800" dirty="0"/>
            </a:br>
            <a:r>
              <a:rPr lang="en-US" sz="2800" dirty="0"/>
              <a:t>With its diverse ethnic groups, Malaysia's largest state, Sarawak, has a plethora of unique tribal costumes. Using a variety of designs and native motifs, common materials for the Orang </a:t>
            </a:r>
            <a:r>
              <a:rPr lang="en-US" sz="2800" dirty="0" err="1"/>
              <a:t>Ulu</a:t>
            </a:r>
            <a:r>
              <a:rPr lang="en-US" sz="2800" dirty="0"/>
              <a:t> or upriver tribes are hand-loomed cloths, tree bark fabrics, feathers and beads.</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54518"/>
            <a:ext cx="4343400" cy="28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3049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4267200" cy="6354762"/>
          </a:xfrm>
        </p:spPr>
        <p:txBody>
          <a:bodyPr/>
          <a:lstStyle/>
          <a:p>
            <a:r>
              <a:rPr lang="en-US" sz="2800" b="1" dirty="0" smtClean="0"/>
              <a:t>Orang </a:t>
            </a:r>
            <a:r>
              <a:rPr lang="en-US" sz="2800" b="1" dirty="0" err="1"/>
              <a:t>Asli</a:t>
            </a:r>
            <a:r>
              <a:rPr lang="en-US" sz="2800" dirty="0"/>
              <a:t/>
            </a:r>
            <a:br>
              <a:rPr lang="en-US" sz="2800" dirty="0"/>
            </a:br>
            <a:r>
              <a:rPr lang="en-US" sz="2800" dirty="0"/>
              <a:t>Traditionally living in the deep jungles of Malaysia, the Orang </a:t>
            </a:r>
            <a:r>
              <a:rPr lang="en-US" sz="2800" dirty="0" err="1"/>
              <a:t>Asli</a:t>
            </a:r>
            <a:r>
              <a:rPr lang="en-US" sz="2800" dirty="0"/>
              <a:t> of Peninsular Malaysia wore clothing made from natural materials such as tree barks like the </a:t>
            </a:r>
            <a:r>
              <a:rPr lang="en-US" sz="2800" dirty="0" err="1"/>
              <a:t>terap</a:t>
            </a:r>
            <a:r>
              <a:rPr lang="en-US" sz="2800" dirty="0"/>
              <a:t>, and grass skirts. Ornaments include skillfully woven headbands with intricate patterns that are made from leaf fronds.</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04048"/>
            <a:ext cx="4343400" cy="290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7658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8095"/>
          </a:xfrm>
        </p:spPr>
        <p:txBody>
          <a:bodyPr/>
          <a:lstStyle/>
          <a:p>
            <a:r>
              <a:rPr lang="en-US" dirty="0" smtClean="0"/>
              <a:t>Indian (Tamil ancestry)</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095"/>
            <a:ext cx="9144000" cy="608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995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3400"/>
            <a:ext cx="9176488"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123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 Variety of Ethnic Foods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21229"/>
            <a:ext cx="5638799"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02193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ind_0936_slide">
  <a:themeElements>
    <a:clrScheme name="1_ind_0936_slide 1">
      <a:dk1>
        <a:srgbClr val="000000"/>
      </a:dk1>
      <a:lt1>
        <a:srgbClr val="FAFAD2"/>
      </a:lt1>
      <a:dk2>
        <a:srgbClr val="000000"/>
      </a:dk2>
      <a:lt2>
        <a:srgbClr val="6B6B6B"/>
      </a:lt2>
      <a:accent1>
        <a:srgbClr val="F0F076"/>
      </a:accent1>
      <a:accent2>
        <a:srgbClr val="BDBA10"/>
      </a:accent2>
      <a:accent3>
        <a:srgbClr val="FCFCE5"/>
      </a:accent3>
      <a:accent4>
        <a:srgbClr val="000000"/>
      </a:accent4>
      <a:accent5>
        <a:srgbClr val="F6F6BD"/>
      </a:accent5>
      <a:accent6>
        <a:srgbClr val="ABA80D"/>
      </a:accent6>
      <a:hlink>
        <a:srgbClr val="B28B06"/>
      </a:hlink>
      <a:folHlink>
        <a:srgbClr val="6B6929"/>
      </a:folHlink>
    </a:clrScheme>
    <a:fontScheme name="1_ind_0936_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ind_0936_slide 1">
        <a:dk1>
          <a:srgbClr val="000000"/>
        </a:dk1>
        <a:lt1>
          <a:srgbClr val="FAFAD2"/>
        </a:lt1>
        <a:dk2>
          <a:srgbClr val="000000"/>
        </a:dk2>
        <a:lt2>
          <a:srgbClr val="6B6B6B"/>
        </a:lt2>
        <a:accent1>
          <a:srgbClr val="F0F076"/>
        </a:accent1>
        <a:accent2>
          <a:srgbClr val="BDBA10"/>
        </a:accent2>
        <a:accent3>
          <a:srgbClr val="FCFCE5"/>
        </a:accent3>
        <a:accent4>
          <a:srgbClr val="000000"/>
        </a:accent4>
        <a:accent5>
          <a:srgbClr val="F6F6BD"/>
        </a:accent5>
        <a:accent6>
          <a:srgbClr val="ABA80D"/>
        </a:accent6>
        <a:hlink>
          <a:srgbClr val="B28B06"/>
        </a:hlink>
        <a:folHlink>
          <a:srgbClr val="6B6929"/>
        </a:folHlink>
      </a:clrScheme>
      <a:clrMap bg1="lt1" tx1="dk1" bg2="lt2" tx2="dk2" accent1="accent1" accent2="accent2" accent3="accent3" accent4="accent4" accent5="accent5" accent6="accent6" hlink="hlink" folHlink="folHlink"/>
    </a:extraClrScheme>
    <a:extraClrScheme>
      <a:clrScheme name="1_ind_0936_slide 2">
        <a:dk1>
          <a:srgbClr val="000000"/>
        </a:dk1>
        <a:lt1>
          <a:srgbClr val="FAFAD2"/>
        </a:lt1>
        <a:dk2>
          <a:srgbClr val="000000"/>
        </a:dk2>
        <a:lt2>
          <a:srgbClr val="6B6B6B"/>
        </a:lt2>
        <a:accent1>
          <a:srgbClr val="D5EF29"/>
        </a:accent1>
        <a:accent2>
          <a:srgbClr val="FFE93D"/>
        </a:accent2>
        <a:accent3>
          <a:srgbClr val="FCFCE5"/>
        </a:accent3>
        <a:accent4>
          <a:srgbClr val="000000"/>
        </a:accent4>
        <a:accent5>
          <a:srgbClr val="E7F6AC"/>
        </a:accent5>
        <a:accent6>
          <a:srgbClr val="E7D336"/>
        </a:accent6>
        <a:hlink>
          <a:srgbClr val="DB9A00"/>
        </a:hlink>
        <a:folHlink>
          <a:srgbClr val="0A85FF"/>
        </a:folHlink>
      </a:clrScheme>
      <a:clrMap bg1="lt1" tx1="dk1" bg2="lt2" tx2="dk2" accent1="accent1" accent2="accent2" accent3="accent3" accent4="accent4" accent5="accent5" accent6="accent6" hlink="hlink" folHlink="folHlink"/>
    </a:extraClrScheme>
    <a:extraClrScheme>
      <a:clrScheme name="1_ind_0936_slide 3">
        <a:dk1>
          <a:srgbClr val="000000"/>
        </a:dk1>
        <a:lt1>
          <a:srgbClr val="FAFAD2"/>
        </a:lt1>
        <a:dk2>
          <a:srgbClr val="000000"/>
        </a:dk2>
        <a:lt2>
          <a:srgbClr val="6B6B6B"/>
        </a:lt2>
        <a:accent1>
          <a:srgbClr val="C689FF"/>
        </a:accent1>
        <a:accent2>
          <a:srgbClr val="FFF170"/>
        </a:accent2>
        <a:accent3>
          <a:srgbClr val="FCFCE5"/>
        </a:accent3>
        <a:accent4>
          <a:srgbClr val="000000"/>
        </a:accent4>
        <a:accent5>
          <a:srgbClr val="DFC4FF"/>
        </a:accent5>
        <a:accent6>
          <a:srgbClr val="E7DA65"/>
        </a:accent6>
        <a:hlink>
          <a:srgbClr val="5F4DC7"/>
        </a:hlink>
        <a:folHlink>
          <a:srgbClr val="C74CA1"/>
        </a:folHlink>
      </a:clrScheme>
      <a:clrMap bg1="lt1" tx1="dk1" bg2="lt2" tx2="dk2" accent1="accent1" accent2="accent2" accent3="accent3" accent4="accent4" accent5="accent5" accent6="accent6" hlink="hlink" folHlink="folHlink"/>
    </a:extraClrScheme>
    <a:extraClrScheme>
      <a:clrScheme name="1_ind_0936_slide 4">
        <a:dk1>
          <a:srgbClr val="000000"/>
        </a:dk1>
        <a:lt1>
          <a:srgbClr val="FAFAD2"/>
        </a:lt1>
        <a:dk2>
          <a:srgbClr val="000000"/>
        </a:dk2>
        <a:lt2>
          <a:srgbClr val="6B6B6B"/>
        </a:lt2>
        <a:accent1>
          <a:srgbClr val="FF9D70"/>
        </a:accent1>
        <a:accent2>
          <a:srgbClr val="FFF170"/>
        </a:accent2>
        <a:accent3>
          <a:srgbClr val="FCFCE5"/>
        </a:accent3>
        <a:accent4>
          <a:srgbClr val="000000"/>
        </a:accent4>
        <a:accent5>
          <a:srgbClr val="FFCCBB"/>
        </a:accent5>
        <a:accent6>
          <a:srgbClr val="E7DA65"/>
        </a:accent6>
        <a:hlink>
          <a:srgbClr val="0090EA"/>
        </a:hlink>
        <a:folHlink>
          <a:srgbClr val="C153FF"/>
        </a:folHlink>
      </a:clrScheme>
      <a:clrMap bg1="lt1" tx1="dk1" bg2="lt2" tx2="dk2" accent1="accent1" accent2="accent2" accent3="accent3" accent4="accent4" accent5="accent5" accent6="accent6" hlink="hlink" folHlink="folHlink"/>
    </a:extraClrScheme>
    <a:extraClrScheme>
      <a:clrScheme name="1_ind_0936_slide 5">
        <a:dk1>
          <a:srgbClr val="000000"/>
        </a:dk1>
        <a:lt1>
          <a:srgbClr val="FFFFFF"/>
        </a:lt1>
        <a:dk2>
          <a:srgbClr val="000000"/>
        </a:dk2>
        <a:lt2>
          <a:srgbClr val="B2B2B2"/>
        </a:lt2>
        <a:accent1>
          <a:srgbClr val="F0F076"/>
        </a:accent1>
        <a:accent2>
          <a:srgbClr val="BDBA10"/>
        </a:accent2>
        <a:accent3>
          <a:srgbClr val="FFFFFF"/>
        </a:accent3>
        <a:accent4>
          <a:srgbClr val="000000"/>
        </a:accent4>
        <a:accent5>
          <a:srgbClr val="F6F6BD"/>
        </a:accent5>
        <a:accent6>
          <a:srgbClr val="ABA80D"/>
        </a:accent6>
        <a:hlink>
          <a:srgbClr val="B28B06"/>
        </a:hlink>
        <a:folHlink>
          <a:srgbClr val="6B6929"/>
        </a:folHlink>
      </a:clrScheme>
      <a:clrMap bg1="lt1" tx1="dk1" bg2="lt2" tx2="dk2" accent1="accent1" accent2="accent2" accent3="accent3" accent4="accent4" accent5="accent5" accent6="accent6" hlink="hlink" folHlink="folHlink"/>
    </a:extraClrScheme>
    <a:extraClrScheme>
      <a:clrScheme name="1_ind_0936_slide 6">
        <a:dk1>
          <a:srgbClr val="000000"/>
        </a:dk1>
        <a:lt1>
          <a:srgbClr val="FFFFFF"/>
        </a:lt1>
        <a:dk2>
          <a:srgbClr val="000000"/>
        </a:dk2>
        <a:lt2>
          <a:srgbClr val="B2B2B2"/>
        </a:lt2>
        <a:accent1>
          <a:srgbClr val="D5EF29"/>
        </a:accent1>
        <a:accent2>
          <a:srgbClr val="FFE93D"/>
        </a:accent2>
        <a:accent3>
          <a:srgbClr val="FFFFFF"/>
        </a:accent3>
        <a:accent4>
          <a:srgbClr val="000000"/>
        </a:accent4>
        <a:accent5>
          <a:srgbClr val="E7F6AC"/>
        </a:accent5>
        <a:accent6>
          <a:srgbClr val="E7D336"/>
        </a:accent6>
        <a:hlink>
          <a:srgbClr val="DB9A00"/>
        </a:hlink>
        <a:folHlink>
          <a:srgbClr val="0A85FF"/>
        </a:folHlink>
      </a:clrScheme>
      <a:clrMap bg1="lt1" tx1="dk1" bg2="lt2" tx2="dk2" accent1="accent1" accent2="accent2" accent3="accent3" accent4="accent4" accent5="accent5" accent6="accent6" hlink="hlink" folHlink="folHlink"/>
    </a:extraClrScheme>
    <a:extraClrScheme>
      <a:clrScheme name="1_ind_0936_slide 7">
        <a:dk1>
          <a:srgbClr val="000000"/>
        </a:dk1>
        <a:lt1>
          <a:srgbClr val="FFFFFF"/>
        </a:lt1>
        <a:dk2>
          <a:srgbClr val="000000"/>
        </a:dk2>
        <a:lt2>
          <a:srgbClr val="B2B2B2"/>
        </a:lt2>
        <a:accent1>
          <a:srgbClr val="C689FF"/>
        </a:accent1>
        <a:accent2>
          <a:srgbClr val="FFF170"/>
        </a:accent2>
        <a:accent3>
          <a:srgbClr val="FFFFFF"/>
        </a:accent3>
        <a:accent4>
          <a:srgbClr val="000000"/>
        </a:accent4>
        <a:accent5>
          <a:srgbClr val="DFC4FF"/>
        </a:accent5>
        <a:accent6>
          <a:srgbClr val="E7DA65"/>
        </a:accent6>
        <a:hlink>
          <a:srgbClr val="5F4DC7"/>
        </a:hlink>
        <a:folHlink>
          <a:srgbClr val="C74CA1"/>
        </a:folHlink>
      </a:clrScheme>
      <a:clrMap bg1="lt1" tx1="dk1" bg2="lt2" tx2="dk2" accent1="accent1" accent2="accent2" accent3="accent3" accent4="accent4" accent5="accent5" accent6="accent6" hlink="hlink" folHlink="folHlink"/>
    </a:extraClrScheme>
    <a:extraClrScheme>
      <a:clrScheme name="1_ind_0936_slide 8">
        <a:dk1>
          <a:srgbClr val="000000"/>
        </a:dk1>
        <a:lt1>
          <a:srgbClr val="FFFFFF"/>
        </a:lt1>
        <a:dk2>
          <a:srgbClr val="000000"/>
        </a:dk2>
        <a:lt2>
          <a:srgbClr val="B2B2B2"/>
        </a:lt2>
        <a:accent1>
          <a:srgbClr val="FF9D70"/>
        </a:accent1>
        <a:accent2>
          <a:srgbClr val="FFF170"/>
        </a:accent2>
        <a:accent3>
          <a:srgbClr val="FFFFFF"/>
        </a:accent3>
        <a:accent4>
          <a:srgbClr val="000000"/>
        </a:accent4>
        <a:accent5>
          <a:srgbClr val="FFCCBB"/>
        </a:accent5>
        <a:accent6>
          <a:srgbClr val="E7DA65"/>
        </a:accent6>
        <a:hlink>
          <a:srgbClr val="0090EA"/>
        </a:hlink>
        <a:folHlink>
          <a:srgbClr val="C153F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780</TotalTime>
  <Words>224</Words>
  <Application>Microsoft Office PowerPoint</Application>
  <PresentationFormat>On-screen Show (4:3)</PresentationFormat>
  <Paragraphs>38</Paragraphs>
  <Slides>90</Slides>
  <Notes>0</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1_ind_0936_slide</vt:lpstr>
      <vt:lpstr>Malaysia</vt:lpstr>
      <vt:lpstr>PowerPoint Presentation</vt:lpstr>
      <vt:lpstr>PowerPoint Presentation</vt:lpstr>
      <vt:lpstr>Islam in Malaysia</vt:lpstr>
      <vt:lpstr>Jamek Mosque-Kuala Lumpur</vt:lpstr>
      <vt:lpstr>PowerPoint Presentation</vt:lpstr>
      <vt:lpstr>Masjid Bahagian Mosque-Kuching- Sarawak in the background</vt:lpstr>
      <vt:lpstr>Ubudiah Mosque -Perak</vt:lpstr>
      <vt:lpstr>PowerPoint Presentation</vt:lpstr>
      <vt:lpstr>Kapitan Keling Mosque, Penang</vt:lpstr>
      <vt:lpstr>Masjid Negeri Sultan Abu Bakar-Johor Bahru</vt:lpstr>
      <vt:lpstr>Putrajaya Mosque</vt:lpstr>
      <vt:lpstr>PowerPoint Presentation</vt:lpstr>
      <vt:lpstr>PowerPoint Presentation</vt:lpstr>
      <vt:lpstr>Masjid Bahagian Mosque-Kuching</vt:lpstr>
      <vt:lpstr>The Crystal Mosque</vt:lpstr>
      <vt:lpstr>The Floating Mosque - Penang</vt:lpstr>
      <vt:lpstr>National Mosque(Masjid Negara) – Kuala Lumpur</vt:lpstr>
      <vt:lpstr>Kampung Laut Mosque</vt:lpstr>
      <vt:lpstr>Buddhism in Malaysia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Hinduism in Malaysia</vt:lpstr>
      <vt:lpstr>Batu Caves – Malaysia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THAIPUSAM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Flora &amp; fauna</vt:lpstr>
      <vt:lpstr>Taman Negara - National Park</vt:lpstr>
      <vt:lpstr>PowerPoint Presentation</vt:lpstr>
      <vt:lpstr>Breadfruit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Ethnic Groups</vt:lpstr>
      <vt:lpstr>Chinese Presence</vt:lpstr>
      <vt:lpstr>PowerPoint Presentation</vt:lpstr>
      <vt:lpstr>PowerPoint Presentation</vt:lpstr>
      <vt:lpstr>Bhangra folk dance performed by Punjabi men</vt:lpstr>
      <vt:lpstr>Malay Drummers</vt:lpstr>
      <vt:lpstr>Chinese and Indian Drummers</vt:lpstr>
      <vt:lpstr>Malay Cultural Dance</vt:lpstr>
      <vt:lpstr>Malay woman and girl</vt:lpstr>
      <vt:lpstr>Portuguese-Eurasian Descended from Portuguese settlers of the 16th century, Melakan Portuguese-Eurasian's traditional attire reflect their heritage. Dominated by the colours black and red, men wear jackets and trousers with waist sashes whilst ladies wear broad front-layered skirts.</vt:lpstr>
      <vt:lpstr>Sarawak With its diverse ethnic groups, Malaysia's largest state, Sarawak, has a plethora of unique tribal costumes. Using a variety of designs and native motifs, common materials for the Orang Ulu or upriver tribes are hand-loomed cloths, tree bark fabrics, feathers and beads.</vt:lpstr>
      <vt:lpstr>Orang Asli Traditionally living in the deep jungles of Malaysia, the Orang Asli of Peninsular Malaysia wore clothing made from natural materials such as tree barks like the terap, and grass skirts. Ornaments include skillfully woven headbands with intricate patterns that are made from leaf fronds.</vt:lpstr>
      <vt:lpstr>Indian (Tamil ancestry)</vt:lpstr>
      <vt:lpstr>A Variety of Ethnic Foods</vt:lpstr>
    </vt:vector>
  </TitlesOfParts>
  <Company>HillsOrient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Geetesh Bajaj</dc:creator>
  <cp:lastModifiedBy>naumannj</cp:lastModifiedBy>
  <cp:revision>76</cp:revision>
  <dcterms:created xsi:type="dcterms:W3CDTF">2001-08-06T05:40:35Z</dcterms:created>
  <dcterms:modified xsi:type="dcterms:W3CDTF">2011-08-02T17:44:24Z</dcterms:modified>
</cp:coreProperties>
</file>