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9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7" r:id="rId10"/>
    <p:sldId id="263" r:id="rId11"/>
    <p:sldId id="264" r:id="rId12"/>
    <p:sldId id="265" r:id="rId13"/>
    <p:sldId id="266" r:id="rId14"/>
    <p:sldId id="302" r:id="rId15"/>
    <p:sldId id="303" r:id="rId16"/>
    <p:sldId id="267" r:id="rId17"/>
    <p:sldId id="268" r:id="rId18"/>
    <p:sldId id="269" r:id="rId19"/>
    <p:sldId id="286" r:id="rId20"/>
    <p:sldId id="270" r:id="rId21"/>
    <p:sldId id="271" r:id="rId22"/>
    <p:sldId id="272" r:id="rId23"/>
    <p:sldId id="273" r:id="rId24"/>
    <p:sldId id="274" r:id="rId25"/>
    <p:sldId id="324" r:id="rId26"/>
    <p:sldId id="275" r:id="rId27"/>
    <p:sldId id="276" r:id="rId28"/>
    <p:sldId id="277" r:id="rId29"/>
    <p:sldId id="278" r:id="rId30"/>
    <p:sldId id="308" r:id="rId31"/>
    <p:sldId id="338" r:id="rId32"/>
    <p:sldId id="307" r:id="rId33"/>
    <p:sldId id="279" r:id="rId34"/>
    <p:sldId id="280" r:id="rId35"/>
    <p:sldId id="281" r:id="rId36"/>
    <p:sldId id="325" r:id="rId37"/>
    <p:sldId id="326" r:id="rId38"/>
    <p:sldId id="305" r:id="rId39"/>
    <p:sldId id="306" r:id="rId40"/>
    <p:sldId id="288" r:id="rId41"/>
    <p:sldId id="300" r:id="rId42"/>
    <p:sldId id="336" r:id="rId43"/>
    <p:sldId id="282" r:id="rId44"/>
    <p:sldId id="323" r:id="rId45"/>
    <p:sldId id="293" r:id="rId46"/>
    <p:sldId id="294" r:id="rId47"/>
    <p:sldId id="295" r:id="rId48"/>
    <p:sldId id="296" r:id="rId49"/>
    <p:sldId id="297" r:id="rId50"/>
    <p:sldId id="298" r:id="rId51"/>
    <p:sldId id="337" r:id="rId52"/>
    <p:sldId id="299" r:id="rId53"/>
    <p:sldId id="289" r:id="rId54"/>
    <p:sldId id="292" r:id="rId55"/>
    <p:sldId id="291" r:id="rId56"/>
    <p:sldId id="329" r:id="rId57"/>
    <p:sldId id="290" r:id="rId58"/>
    <p:sldId id="283" r:id="rId59"/>
    <p:sldId id="328" r:id="rId60"/>
    <p:sldId id="332" r:id="rId61"/>
    <p:sldId id="334" r:id="rId62"/>
    <p:sldId id="335" r:id="rId63"/>
    <p:sldId id="333" r:id="rId64"/>
    <p:sldId id="327" r:id="rId65"/>
    <p:sldId id="331" r:id="rId66"/>
    <p:sldId id="312" r:id="rId67"/>
    <p:sldId id="330" r:id="rId68"/>
    <p:sldId id="284" r:id="rId69"/>
    <p:sldId id="301" r:id="rId70"/>
    <p:sldId id="285" r:id="rId71"/>
    <p:sldId id="310" r:id="rId72"/>
    <p:sldId id="309" r:id="rId73"/>
    <p:sldId id="311" r:id="rId74"/>
    <p:sldId id="313" r:id="rId75"/>
    <p:sldId id="314" r:id="rId76"/>
    <p:sldId id="320" r:id="rId77"/>
    <p:sldId id="322" r:id="rId78"/>
    <p:sldId id="315" r:id="rId79"/>
    <p:sldId id="316" r:id="rId80"/>
    <p:sldId id="317" r:id="rId81"/>
    <p:sldId id="318" r:id="rId82"/>
    <p:sldId id="319" r:id="rId83"/>
    <p:sldId id="321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8" autoAdjust="0"/>
    <p:restoredTop sz="94600"/>
  </p:normalViewPr>
  <p:slideViewPr>
    <p:cSldViewPr>
      <p:cViewPr varScale="1">
        <p:scale>
          <a:sx n="67" d="100"/>
          <a:sy n="67" d="100"/>
        </p:scale>
        <p:origin x="-49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6A9631-4D85-49B8-AFCC-D8086EABA3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95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6B16291-9356-4D3D-A0C9-23FE926069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90F2B-C219-41E7-B6A6-F3B4DA1714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17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B44C6-DCE2-46F1-A2FD-C5D24B6E08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19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2449BD-D8B4-43A1-AF33-949226D8D3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2C65E-1A88-435F-9B5F-2BBE70AF98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01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941692-9D88-4F10-9797-9E26150120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54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B11DA2-E561-45F6-B514-2AE6DEEB62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29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D9FB1-DCEF-46FD-958E-5C3EA00380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2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F0191-7D95-4385-88DC-59508E6B05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6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52E60-359B-47C4-BE38-73A206F902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82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E6BE9-1B10-4762-B309-836D4C079D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6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EEA0C-6D80-41A3-8314-F5C4A97BF0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79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E86D19-F07A-4CCE-9F33-B7241EF08C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30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70F3B-C62F-41E8-87B3-56559084BE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80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D3C28B-B4B8-4C4B-A666-3BAE24CBD9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90F15-E8B4-4229-858B-81559EB6F4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96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DCF8C3-7BAD-442C-9E30-5DA644F188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9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27EA1-68C7-42CA-ADDD-1E64B6C7E7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77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F6AAC-C0F9-4419-94ED-8724E53D5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9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E3C6B2-689E-4055-A89B-E5747F933D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3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CB39C-1C09-49EA-8D67-124390AD38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79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789A8-6826-45A6-837A-59525FBD4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43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925B9A2-9DFD-4979-B6A3-AFBE8DB9E5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E970B81-8777-488E-BF9A-F41538B8074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5" Type="http://schemas.microsoft.com/office/2007/relationships/hdphoto" Target="../media/hdphoto2.wdp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b="1" dirty="0" smtClean="0"/>
              <a:t>Malawi</a:t>
            </a:r>
            <a:endParaRPr lang="en-US" b="1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21" y="28976"/>
            <a:ext cx="3406827" cy="225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0"/>
            <a:ext cx="8226425" cy="944970"/>
          </a:xfrm>
        </p:spPr>
        <p:txBody>
          <a:bodyPr/>
          <a:lstStyle/>
          <a:p>
            <a:r>
              <a:rPr lang="en-US" dirty="0"/>
              <a:t>Church in </a:t>
            </a:r>
            <a:r>
              <a:rPr lang="en-US" dirty="0" err="1"/>
              <a:t>Mua</a:t>
            </a:r>
            <a:r>
              <a:rPr lang="en-US" dirty="0"/>
              <a:t> mission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44970"/>
            <a:ext cx="9144000" cy="5923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55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26828" cy="553614"/>
          </a:xfrm>
        </p:spPr>
        <p:txBody>
          <a:bodyPr/>
          <a:lstStyle/>
          <a:p>
            <a:r>
              <a:rPr lang="en-US" sz="2800" dirty="0"/>
              <a:t>St. Michael's Presbyterian Church, Blantyre, Malawi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72" y="553613"/>
            <a:ext cx="9144000" cy="632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1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25" y="0"/>
            <a:ext cx="8226425" cy="977852"/>
          </a:xfrm>
        </p:spPr>
        <p:txBody>
          <a:bodyPr/>
          <a:lstStyle/>
          <a:p>
            <a:r>
              <a:rPr lang="en-US" dirty="0"/>
              <a:t>Lake </a:t>
            </a:r>
            <a:r>
              <a:rPr lang="en-US" dirty="0" err="1"/>
              <a:t>Kazuni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8" y="977852"/>
            <a:ext cx="9144000" cy="5854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23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-4293"/>
            <a:ext cx="8226425" cy="622479"/>
          </a:xfrm>
        </p:spPr>
        <p:txBody>
          <a:bodyPr/>
          <a:lstStyle/>
          <a:p>
            <a:r>
              <a:rPr lang="en-US" dirty="0" smtClean="0"/>
              <a:t>Lake Malawi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8186"/>
            <a:ext cx="9144000" cy="621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73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8226425" cy="914400"/>
          </a:xfrm>
        </p:spPr>
        <p:txBody>
          <a:bodyPr/>
          <a:lstStyle/>
          <a:p>
            <a:r>
              <a:rPr lang="en-US" dirty="0" smtClean="0"/>
              <a:t>Savanna grassland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348" y="0"/>
            <a:ext cx="8226425" cy="765391"/>
          </a:xfrm>
        </p:spPr>
        <p:txBody>
          <a:bodyPr/>
          <a:lstStyle/>
          <a:p>
            <a:r>
              <a:rPr lang="en-US" dirty="0"/>
              <a:t>Lake Malawi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9" y="765391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1143000"/>
          </a:xfrm>
        </p:spPr>
        <p:txBody>
          <a:bodyPr/>
          <a:lstStyle/>
          <a:p>
            <a:r>
              <a:rPr lang="en-US" dirty="0"/>
              <a:t>Lake Malawi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856"/>
            <a:ext cx="9144000" cy="572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2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1596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Lake Malawi</a:t>
            </a:r>
          </a:p>
        </p:txBody>
      </p:sp>
    </p:spTree>
    <p:extLst>
      <p:ext uri="{BB962C8B-B14F-4D97-AF65-F5344CB8AC3E}">
        <p14:creationId xmlns:p14="http://schemas.microsoft.com/office/powerpoint/2010/main" val="37436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885"/>
            <a:ext cx="9144000" cy="659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2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52593"/>
          </a:xfrm>
        </p:spPr>
        <p:txBody>
          <a:bodyPr/>
          <a:lstStyle/>
          <a:p>
            <a:r>
              <a:rPr lang="en-US" dirty="0"/>
              <a:t>Canoe tour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593"/>
            <a:ext cx="9144000" cy="610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36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304800"/>
            <a:ext cx="5638800" cy="5413761"/>
          </a:xfrm>
        </p:spPr>
        <p:txBody>
          <a:bodyPr/>
          <a:lstStyle/>
          <a:p>
            <a:r>
              <a:rPr lang="en-US" b="1" dirty="0"/>
              <a:t>Region: Southeast Africa </a:t>
            </a:r>
            <a:endParaRPr lang="en-US" b="1" dirty="0" smtClean="0"/>
          </a:p>
          <a:p>
            <a:endParaRPr lang="en-US" dirty="0"/>
          </a:p>
          <a:p>
            <a:r>
              <a:rPr lang="en-US" b="1" dirty="0"/>
              <a:t>Area total: 118,484 km</a:t>
            </a:r>
            <a:r>
              <a:rPr lang="en-US" b="1" baseline="30000" dirty="0"/>
              <a:t>2</a:t>
            </a:r>
            <a:r>
              <a:rPr lang="en-US" b="1" dirty="0"/>
              <a:t> </a:t>
            </a:r>
            <a:endParaRPr lang="en-US" b="1" dirty="0" smtClean="0"/>
          </a:p>
          <a:p>
            <a:endParaRPr lang="en-US" dirty="0"/>
          </a:p>
          <a:p>
            <a:r>
              <a:rPr lang="en-US" b="1" dirty="0"/>
              <a:t>Coast line: Landlocked </a:t>
            </a:r>
            <a:r>
              <a:rPr lang="en-US" b="1" dirty="0" smtClean="0"/>
              <a:t>country</a:t>
            </a:r>
          </a:p>
          <a:p>
            <a:endParaRPr lang="en-US" dirty="0"/>
          </a:p>
          <a:p>
            <a:r>
              <a:rPr lang="en-US" b="1" dirty="0"/>
              <a:t>Capital: Lilongwe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200400" cy="69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94718"/>
            <a:ext cx="3048000" cy="334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40192"/>
          </a:xfrm>
        </p:spPr>
        <p:txBody>
          <a:bodyPr/>
          <a:lstStyle/>
          <a:p>
            <a:r>
              <a:rPr lang="en-US" dirty="0" err="1"/>
              <a:t>Makuzi</a:t>
            </a:r>
            <a:r>
              <a:rPr lang="en-US" dirty="0"/>
              <a:t> Beach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192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70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250" y="29939"/>
            <a:ext cx="8226425" cy="825060"/>
          </a:xfrm>
        </p:spPr>
        <p:txBody>
          <a:bodyPr/>
          <a:lstStyle/>
          <a:p>
            <a:r>
              <a:rPr lang="en-US" dirty="0" smtClean="0"/>
              <a:t>Monkey Bay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" y="854999"/>
            <a:ext cx="9146146" cy="596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9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32" y="0"/>
            <a:ext cx="8226425" cy="758952"/>
          </a:xfrm>
        </p:spPr>
        <p:txBody>
          <a:bodyPr/>
          <a:lstStyle/>
          <a:p>
            <a:r>
              <a:rPr lang="en-US" dirty="0" err="1" smtClean="0"/>
              <a:t>Ngala</a:t>
            </a:r>
            <a:r>
              <a:rPr lang="en-US" dirty="0" smtClean="0"/>
              <a:t> Beach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" y="75895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49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79" y="0"/>
            <a:ext cx="938575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2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00063"/>
            <a:ext cx="9086850" cy="585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19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6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414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7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97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"/>
            <a:ext cx="9144000" cy="590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99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" y="0"/>
            <a:ext cx="9138466" cy="686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639762"/>
          </a:xfrm>
        </p:spPr>
        <p:txBody>
          <a:bodyPr/>
          <a:lstStyle/>
          <a:p>
            <a:r>
              <a:rPr lang="en-US" dirty="0" smtClean="0"/>
              <a:t>Tea Farms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7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99" y="3090661"/>
            <a:ext cx="340042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505200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0"/>
            <a:ext cx="3333750" cy="67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29996"/>
          </a:xfrm>
        </p:spPr>
        <p:txBody>
          <a:bodyPr/>
          <a:lstStyle/>
          <a:p>
            <a:r>
              <a:rPr lang="en-US" dirty="0" err="1"/>
              <a:t>Satmawa</a:t>
            </a:r>
            <a:r>
              <a:rPr lang="en-US" dirty="0"/>
              <a:t> Tea Estate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996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72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7" y="0"/>
            <a:ext cx="8226425" cy="778933"/>
          </a:xfrm>
        </p:spPr>
        <p:txBody>
          <a:bodyPr/>
          <a:lstStyle/>
          <a:p>
            <a:r>
              <a:rPr lang="en-US" dirty="0" smtClean="0"/>
              <a:t>Harvesting tea leaves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933"/>
            <a:ext cx="9144000" cy="607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36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8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21" y="304800"/>
            <a:ext cx="9175521" cy="607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150"/>
            <a:ext cx="9144000" cy="581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23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88"/>
            <a:ext cx="9143999" cy="598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464"/>
            <a:ext cx="9144000" cy="533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8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6425" cy="639762"/>
          </a:xfrm>
        </p:spPr>
        <p:txBody>
          <a:bodyPr/>
          <a:lstStyle/>
          <a:p>
            <a:r>
              <a:rPr lang="en-US" dirty="0" smtClean="0"/>
              <a:t>Homemade windmill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762001"/>
            <a:ext cx="8839200" cy="2667000"/>
          </a:xfrm>
        </p:spPr>
        <p:txBody>
          <a:bodyPr/>
          <a:lstStyle/>
          <a:p>
            <a:r>
              <a:rPr lang="en-US" sz="3200" dirty="0"/>
              <a:t>A young student in Malawi, East Africa, has made his own power windmill, supplying electricity to his home. He is using a bicycle mechanism to multiply the rotation speed and drive a car alternator charging a car battery.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76600"/>
            <a:ext cx="4575175" cy="342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413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274638"/>
            <a:ext cx="4033838" cy="1143000"/>
          </a:xfrm>
        </p:spPr>
        <p:txBody>
          <a:bodyPr/>
          <a:lstStyle/>
          <a:p>
            <a:pPr algn="ctr"/>
            <a:r>
              <a:rPr lang="en-US" sz="4000" b="1" dirty="0" smtClean="0"/>
              <a:t>Ingenuity 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600200"/>
            <a:ext cx="3957638" cy="4525963"/>
          </a:xfrm>
        </p:spPr>
        <p:txBody>
          <a:bodyPr/>
          <a:lstStyle/>
          <a:p>
            <a:r>
              <a:rPr lang="en-US" sz="3200" dirty="0"/>
              <a:t>A more advanced construction from the same person: A 12 meter high tower made of bamboo, for pumping water, serving the local school. 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1"/>
            <a:ext cx="4572000" cy="686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7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32"/>
            <a:ext cx="9144000" cy="662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55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84" y="457200"/>
            <a:ext cx="9202284" cy="590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94" y="0"/>
            <a:ext cx="6469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0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6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55"/>
            <a:ext cx="9144000" cy="646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4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4914"/>
            <a:ext cx="9144000" cy="42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74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"/>
            <a:ext cx="8872846" cy="6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96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of family planning program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378" y="1828800"/>
            <a:ext cx="9240378" cy="467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90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5" y="0"/>
            <a:ext cx="86590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59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12"/>
            <a:ext cx="9144000" cy="598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1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93" y="0"/>
            <a:ext cx="734261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80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9" y="32197"/>
            <a:ext cx="5137442" cy="6825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-7514"/>
            <a:ext cx="3446795" cy="464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7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93"/>
            <a:ext cx="914400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5715000"/>
            <a:ext cx="3576637" cy="1143000"/>
          </a:xfrm>
        </p:spPr>
        <p:txBody>
          <a:bodyPr/>
          <a:lstStyle/>
          <a:p>
            <a:pPr algn="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at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Mulanje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massif</a:t>
            </a:r>
          </a:p>
        </p:txBody>
      </p:sp>
    </p:spTree>
    <p:extLst>
      <p:ext uri="{BB962C8B-B14F-4D97-AF65-F5344CB8AC3E}">
        <p14:creationId xmlns:p14="http://schemas.microsoft.com/office/powerpoint/2010/main" val="25212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77" y="0"/>
            <a:ext cx="8226425" cy="1066800"/>
          </a:xfrm>
        </p:spPr>
        <p:txBody>
          <a:bodyPr/>
          <a:lstStyle/>
          <a:p>
            <a:r>
              <a:rPr lang="en-US" dirty="0"/>
              <a:t>Christian Church, Malawi (SE Africa), around 2000. 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" y="1268353"/>
            <a:ext cx="9144000" cy="5577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92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478"/>
            <a:ext cx="9144000" cy="44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0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9144000" cy="576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82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5" y="0"/>
            <a:ext cx="83889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2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575"/>
            <a:ext cx="9144000" cy="586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38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6" y="0"/>
            <a:ext cx="7895374" cy="688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26" y="0"/>
            <a:ext cx="8043012" cy="685800"/>
          </a:xfrm>
        </p:spPr>
        <p:txBody>
          <a:bodyPr/>
          <a:lstStyle/>
          <a:p>
            <a:r>
              <a:rPr lang="en-US" dirty="0" smtClean="0"/>
              <a:t>Globalization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5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57" y="0"/>
            <a:ext cx="73900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6929438" cy="563562"/>
          </a:xfrm>
        </p:spPr>
        <p:txBody>
          <a:bodyPr/>
          <a:lstStyle/>
          <a:p>
            <a:r>
              <a:rPr lang="en-US" dirty="0" smtClean="0"/>
              <a:t>fishing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2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Drying Fish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" y="1600200"/>
            <a:ext cx="9144000" cy="51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8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4" y="-14288"/>
            <a:ext cx="8226425" cy="782703"/>
          </a:xfrm>
        </p:spPr>
        <p:txBody>
          <a:bodyPr/>
          <a:lstStyle/>
          <a:p>
            <a:r>
              <a:rPr lang="en-US" dirty="0"/>
              <a:t>Near </a:t>
            </a:r>
            <a:r>
              <a:rPr lang="en-US" dirty="0" err="1"/>
              <a:t>Chembe</a:t>
            </a:r>
            <a:r>
              <a:rPr lang="en-US" dirty="0"/>
              <a:t>, Cape </a:t>
            </a:r>
            <a:r>
              <a:rPr lang="en-US" dirty="0" err="1"/>
              <a:t>Maclear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4" y="768415"/>
            <a:ext cx="9148763" cy="608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6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00" y="0"/>
            <a:ext cx="39022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67" y="11807"/>
            <a:ext cx="4922326" cy="684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7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499" y="-28575"/>
            <a:ext cx="8226425" cy="786175"/>
          </a:xfrm>
        </p:spPr>
        <p:txBody>
          <a:bodyPr/>
          <a:lstStyle/>
          <a:p>
            <a:r>
              <a:rPr lang="en-US" dirty="0" smtClean="0"/>
              <a:t>Daily </a:t>
            </a:r>
            <a:r>
              <a:rPr lang="en-US" dirty="0"/>
              <a:t>life - Cape </a:t>
            </a:r>
            <a:r>
              <a:rPr lang="en-US" dirty="0" err="1"/>
              <a:t>Maclear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757600"/>
            <a:ext cx="9172575" cy="60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493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gap-Cape-</a:t>
            </a:r>
            <a:r>
              <a:rPr lang="en-US" dirty="0" err="1"/>
              <a:t>Maclear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518"/>
            <a:ext cx="9144000" cy="532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6425" cy="940750"/>
          </a:xfrm>
        </p:spPr>
        <p:txBody>
          <a:bodyPr/>
          <a:lstStyle/>
          <a:p>
            <a:r>
              <a:rPr lang="en-US" dirty="0" err="1"/>
              <a:t>Nkhata</a:t>
            </a:r>
            <a:r>
              <a:rPr lang="en-US" dirty="0"/>
              <a:t> Bay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940750"/>
            <a:ext cx="9144000" cy="591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79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587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5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268" y="-28575"/>
            <a:ext cx="8226425" cy="714376"/>
          </a:xfrm>
        </p:spPr>
        <p:txBody>
          <a:bodyPr/>
          <a:lstStyle/>
          <a:p>
            <a:r>
              <a:rPr lang="en-US" dirty="0"/>
              <a:t>Mango time at </a:t>
            </a:r>
            <a:r>
              <a:rPr lang="en-US" dirty="0" err="1"/>
              <a:t>Bwengu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5801"/>
            <a:ext cx="9160964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5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2150"/>
          </a:xfrm>
        </p:spPr>
        <p:txBody>
          <a:bodyPr/>
          <a:lstStyle/>
          <a:p>
            <a:pPr algn="ctr"/>
            <a:r>
              <a:rPr lang="en-US" sz="2800" dirty="0"/>
              <a:t>Nuns in front of the bicycle shop, </a:t>
            </a:r>
            <a:r>
              <a:rPr lang="en-US" sz="2800" dirty="0" err="1"/>
              <a:t>Kasungu</a:t>
            </a:r>
            <a:r>
              <a:rPr lang="en-US" sz="2800" dirty="0"/>
              <a:t>, Malawi 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62150"/>
            <a:ext cx="9144001" cy="61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6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400"/>
            <a:ext cx="8226425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Handicrafts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0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60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245" y="5638800"/>
            <a:ext cx="9143999" cy="1143000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of the many coffin shops that line the main road into Blantyre, Malawi’s largest city.</a:t>
            </a:r>
          </a:p>
        </p:txBody>
      </p:sp>
    </p:spTree>
    <p:extLst>
      <p:ext uri="{BB962C8B-B14F-4D97-AF65-F5344CB8AC3E}">
        <p14:creationId xmlns:p14="http://schemas.microsoft.com/office/powerpoint/2010/main" val="75275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"/>
            <a:ext cx="9144000" cy="608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4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274638"/>
            <a:ext cx="4795838" cy="563562"/>
          </a:xfrm>
        </p:spPr>
        <p:txBody>
          <a:bodyPr/>
          <a:lstStyle/>
          <a:p>
            <a:r>
              <a:rPr lang="en-US" dirty="0"/>
              <a:t>Lilongwe</a:t>
            </a:r>
          </a:p>
        </p:txBody>
      </p:sp>
    </p:spTree>
    <p:extLst>
      <p:ext uri="{BB962C8B-B14F-4D97-AF65-F5344CB8AC3E}">
        <p14:creationId xmlns:p14="http://schemas.microsoft.com/office/powerpoint/2010/main" val="21290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3278187" cy="1143000"/>
          </a:xfrm>
        </p:spPr>
        <p:txBody>
          <a:bodyPr/>
          <a:lstStyle/>
          <a:p>
            <a:r>
              <a:rPr lang="en-US" dirty="0" smtClean="0"/>
              <a:t>Deforestation causes problems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936903"/>
            <a:ext cx="9143999" cy="3921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4343"/>
            <a:ext cx="2895600" cy="393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"/>
            <a:ext cx="9143999" cy="685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220199" cy="715962"/>
          </a:xfrm>
        </p:spPr>
        <p:txBody>
          <a:bodyPr/>
          <a:lstStyle/>
          <a:p>
            <a:pPr algn="ctr"/>
            <a:r>
              <a:rPr lang="en-US" dirty="0" smtClean="0"/>
              <a:t>Building </a:t>
            </a:r>
            <a:r>
              <a:rPr lang="en-US" dirty="0"/>
              <a:t>300 Megawatts Coal Fired Power Plant</a:t>
            </a:r>
          </a:p>
        </p:txBody>
      </p:sp>
    </p:spTree>
    <p:extLst>
      <p:ext uri="{BB962C8B-B14F-4D97-AF65-F5344CB8AC3E}">
        <p14:creationId xmlns:p14="http://schemas.microsoft.com/office/powerpoint/2010/main" val="98797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02"/>
            <a:ext cx="9144000" cy="60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4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339"/>
            <a:ext cx="9143999" cy="586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3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939"/>
            <a:ext cx="9144000" cy="6080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8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"/>
            <a:ext cx="9144000" cy="5863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0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9144000" cy="587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2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3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1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74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47675"/>
            <a:ext cx="9105900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68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"/>
            <a:ext cx="9144000" cy="6089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1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302" y="0"/>
            <a:ext cx="45742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8"/>
            <a:ext cx="8226425" cy="715962"/>
          </a:xfrm>
        </p:spPr>
        <p:txBody>
          <a:bodyPr/>
          <a:lstStyle/>
          <a:p>
            <a:r>
              <a:rPr lang="en-US" dirty="0" err="1"/>
              <a:t>Mua</a:t>
            </a:r>
            <a:r>
              <a:rPr lang="en-US" dirty="0"/>
              <a:t> Mission - The White </a:t>
            </a:r>
            <a:r>
              <a:rPr lang="en-US" dirty="0" smtClean="0"/>
              <a:t>Fathers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219200"/>
            <a:ext cx="8763000" cy="5181600"/>
          </a:xfrm>
        </p:spPr>
        <p:txBody>
          <a:bodyPr/>
          <a:lstStyle/>
          <a:p>
            <a:r>
              <a:rPr lang="en-US" sz="2800" dirty="0" err="1" smtClean="0"/>
              <a:t>Mua</a:t>
            </a:r>
            <a:r>
              <a:rPr lang="en-US" sz="2800" dirty="0" smtClean="0"/>
              <a:t> </a:t>
            </a:r>
            <a:r>
              <a:rPr lang="en-US" sz="2800" dirty="0"/>
              <a:t>Mission is a Catholic Mission and is one of the oldest in Malawi, It was established at the base of the Rift Valley Escarpment by the so-called "White Fathers" in 1902</a:t>
            </a:r>
            <a:r>
              <a:rPr lang="en-US" sz="2800" dirty="0" smtClean="0"/>
              <a:t>. White </a:t>
            </a:r>
            <a:r>
              <a:rPr lang="en-US" sz="2800" dirty="0" err="1"/>
              <a:t>refering</a:t>
            </a:r>
            <a:r>
              <a:rPr lang="en-US" sz="2800" dirty="0"/>
              <a:t> to the way they were dressed and not to the </a:t>
            </a:r>
            <a:r>
              <a:rPr lang="en-US" sz="2800" dirty="0" err="1"/>
              <a:t>colour</a:t>
            </a:r>
            <a:r>
              <a:rPr lang="en-US" sz="2800" dirty="0"/>
              <a:t> of their skin. On the 13th of September 1902 </a:t>
            </a:r>
            <a:r>
              <a:rPr lang="en-US" sz="2800" dirty="0" smtClean="0"/>
              <a:t>three White </a:t>
            </a:r>
            <a:r>
              <a:rPr lang="en-US" sz="2800" dirty="0"/>
              <a:t>Fathers arrived at </a:t>
            </a:r>
            <a:r>
              <a:rPr lang="en-US" sz="2800" dirty="0" err="1"/>
              <a:t>Mua</a:t>
            </a:r>
            <a:r>
              <a:rPr lang="en-US" sz="2800" dirty="0"/>
              <a:t> after nightfall and pitched their tent under a </a:t>
            </a:r>
            <a:r>
              <a:rPr lang="en-US" sz="2800" dirty="0" err="1"/>
              <a:t>boabab</a:t>
            </a:r>
            <a:r>
              <a:rPr lang="en-US" sz="2800" dirty="0"/>
              <a:t> tree. This is where the </a:t>
            </a:r>
            <a:r>
              <a:rPr lang="en-US" sz="2800" dirty="0" err="1"/>
              <a:t>Chamare</a:t>
            </a:r>
            <a:r>
              <a:rPr lang="en-US" sz="2800" dirty="0"/>
              <a:t> Museum is today</a:t>
            </a:r>
            <a:r>
              <a:rPr lang="en-US" sz="2800" dirty="0" smtClean="0"/>
              <a:t>. </a:t>
            </a:r>
            <a:r>
              <a:rPr lang="en-US" sz="2800" dirty="0" err="1" smtClean="0"/>
              <a:t>Mua</a:t>
            </a:r>
            <a:r>
              <a:rPr lang="en-US" sz="2800" dirty="0" smtClean="0"/>
              <a:t> </a:t>
            </a:r>
            <a:r>
              <a:rPr lang="en-US" sz="2800" dirty="0"/>
              <a:t>Mission is running a primary school, a secondary school, a school for deaf children, a training </a:t>
            </a:r>
            <a:r>
              <a:rPr lang="en-US" sz="2800" dirty="0" err="1"/>
              <a:t>centre</a:t>
            </a:r>
            <a:r>
              <a:rPr lang="en-US" sz="2800" dirty="0"/>
              <a:t> for woodcarving and the </a:t>
            </a:r>
            <a:r>
              <a:rPr lang="en-US" sz="2800" dirty="0" err="1"/>
              <a:t>KuNgoni</a:t>
            </a:r>
            <a:r>
              <a:rPr lang="en-US" sz="2800" dirty="0"/>
              <a:t> Arts Centre</a:t>
            </a:r>
            <a:r>
              <a:rPr lang="en-US" sz="2800" dirty="0" smtClean="0"/>
              <a:t>..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901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256"/>
            <a:ext cx="9144000" cy="663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77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3"/>
            <a:ext cx="9144000" cy="606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3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595" y="0"/>
            <a:ext cx="49808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396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9154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4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1" b="98438" l="3155" r="99054">
                        <a14:foregroundMark x1="93375" y1="72461" x2="93375" y2="7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30194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438" l="0" r="100000">
                        <a14:foregroundMark x1="37658" y1="12109" x2="37658" y2="12109"/>
                        <a14:foregroundMark x1="63924" y1="36719" x2="63924" y2="36719"/>
                        <a14:foregroundMark x1="68038" y1="42773" x2="68038" y2="42773"/>
                        <a14:foregroundMark x1="79114" y1="60742" x2="79114" y2="60742"/>
                        <a14:foregroundMark x1="66139" y1="59180" x2="66139" y2="59180"/>
                        <a14:foregroundMark x1="45253" y1="60156" x2="45253" y2="60156"/>
                        <a14:foregroundMark x1="29747" y1="64258" x2="29747" y2="64258"/>
                        <a14:foregroundMark x1="42405" y1="41992" x2="42405" y2="41992"/>
                        <a14:foregroundMark x1="41139" y1="35156" x2="41139" y2="35156"/>
                        <a14:foregroundMark x1="51582" y1="41016" x2="51582" y2="41016"/>
                        <a14:foregroundMark x1="47152" y1="43750" x2="4715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2" y="1314450"/>
            <a:ext cx="30099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438" l="2532" r="98418">
                        <a14:foregroundMark x1="67722" y1="91406" x2="67722" y2="91406"/>
                        <a14:foregroundMark x1="39241" y1="91992" x2="39241" y2="91992"/>
                        <a14:foregroundMark x1="11076" y1="83203" x2="11076" y2="83203"/>
                        <a14:foregroundMark x1="16456" y1="92969" x2="16456" y2="92969"/>
                        <a14:foregroundMark x1="32595" y1="90039" x2="32595" y2="90039"/>
                        <a14:foregroundMark x1="25000" y1="91406" x2="25000" y2="91406"/>
                        <a14:foregroundMark x1="78165" y1="93555" x2="78165" y2="93555"/>
                        <a14:foregroundMark x1="86709" y1="94922" x2="86709" y2="94922"/>
                        <a14:foregroundMark x1="90506" y1="94922" x2="90506" y2="94922"/>
                        <a14:foregroundMark x1="93671" y1="97266" x2="93671" y2="97266"/>
                        <a14:foregroundMark x1="68671" y1="95898" x2="68671" y2="95898"/>
                        <a14:foregroundMark x1="68671" y1="97266" x2="68671" y2="97266"/>
                        <a14:foregroundMark x1="18671" y1="95313" x2="18671" y2="95313"/>
                        <a14:foregroundMark x1="89873" y1="36133" x2="89873" y2="36133"/>
                        <a14:foregroundMark x1="83228" y1="33789" x2="83228" y2="33789"/>
                        <a14:foregroundMark x1="96519" y1="33203" x2="96519" y2="33203"/>
                        <a14:foregroundMark x1="69937" y1="36133" x2="69937" y2="36133"/>
                        <a14:foregroundMark x1="21203" y1="39844" x2="21203" y2="39844"/>
                        <a14:foregroundMark x1="96203" y1="39258" x2="96203" y2="39258"/>
                        <a14:foregroundMark x1="91456" y1="49805" x2="91456" y2="49805"/>
                        <a14:foregroundMark x1="97468" y1="37891" x2="97468" y2="37891"/>
                        <a14:foregroundMark x1="85759" y1="87305" x2="85759" y2="8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14450"/>
            <a:ext cx="30099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88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099"/>
            <a:ext cx="8682038" cy="854299"/>
          </a:xfrm>
        </p:spPr>
        <p:txBody>
          <a:bodyPr/>
          <a:lstStyle/>
          <a:p>
            <a:r>
              <a:rPr lang="en-US" sz="2400" dirty="0" err="1"/>
              <a:t>Kamuzu</a:t>
            </a:r>
            <a:r>
              <a:rPr lang="en-US" sz="2400" dirty="0"/>
              <a:t> Mausoleum, Lilongwe, Malawi. This is the resting place for Malawi's first President, Dr. Hastings </a:t>
            </a:r>
            <a:r>
              <a:rPr lang="en-US" sz="2400" dirty="0" err="1"/>
              <a:t>Kamuzu</a:t>
            </a:r>
            <a:r>
              <a:rPr lang="en-US" sz="2400" dirty="0"/>
              <a:t> Banda</a:t>
            </a:r>
          </a:p>
        </p:txBody>
      </p:sp>
    </p:spTree>
    <p:extLst>
      <p:ext uri="{BB962C8B-B14F-4D97-AF65-F5344CB8AC3E}">
        <p14:creationId xmlns:p14="http://schemas.microsoft.com/office/powerpoint/2010/main" val="373110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87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malawi map">
  <a:themeElements>
    <a:clrScheme name="Office Theme 2">
      <a:dk1>
        <a:srgbClr val="000000"/>
      </a:dk1>
      <a:lt1>
        <a:srgbClr val="FF6600"/>
      </a:lt1>
      <a:dk2>
        <a:srgbClr val="000000"/>
      </a:dk2>
      <a:lt2>
        <a:srgbClr val="666666"/>
      </a:lt2>
      <a:accent1>
        <a:srgbClr val="732222"/>
      </a:accent1>
      <a:accent2>
        <a:srgbClr val="66410A"/>
      </a:accent2>
      <a:accent3>
        <a:srgbClr val="FFB8AA"/>
      </a:accent3>
      <a:accent4>
        <a:srgbClr val="000000"/>
      </a:accent4>
      <a:accent5>
        <a:srgbClr val="BCABAB"/>
      </a:accent5>
      <a:accent6>
        <a:srgbClr val="5C3A08"/>
      </a:accent6>
      <a:hlink>
        <a:srgbClr val="661444"/>
      </a:hlink>
      <a:folHlink>
        <a:srgbClr val="3D4C0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C24E00"/>
        </a:accent1>
        <a:accent2>
          <a:srgbClr val="83512F"/>
        </a:accent2>
        <a:accent3>
          <a:srgbClr val="FFB8AA"/>
        </a:accent3>
        <a:accent4>
          <a:srgbClr val="000000"/>
        </a:accent4>
        <a:accent5>
          <a:srgbClr val="DDB2AA"/>
        </a:accent5>
        <a:accent6>
          <a:srgbClr val="76492A"/>
        </a:accent6>
        <a:hlink>
          <a:srgbClr val="642900"/>
        </a:hlink>
        <a:folHlink>
          <a:srgbClr val="8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732222"/>
        </a:accent1>
        <a:accent2>
          <a:srgbClr val="66410A"/>
        </a:accent2>
        <a:accent3>
          <a:srgbClr val="FFB8AA"/>
        </a:accent3>
        <a:accent4>
          <a:srgbClr val="000000"/>
        </a:accent4>
        <a:accent5>
          <a:srgbClr val="BCABAB"/>
        </a:accent5>
        <a:accent6>
          <a:srgbClr val="5C3A08"/>
        </a:accent6>
        <a:hlink>
          <a:srgbClr val="661444"/>
        </a:hlink>
        <a:folHlink>
          <a:srgbClr val="3D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661444"/>
        </a:accent1>
        <a:accent2>
          <a:srgbClr val="0F4C0F"/>
        </a:accent2>
        <a:accent3>
          <a:srgbClr val="FFB8AA"/>
        </a:accent3>
        <a:accent4>
          <a:srgbClr val="000000"/>
        </a:accent4>
        <a:accent5>
          <a:srgbClr val="B8AAB0"/>
        </a:accent5>
        <a:accent6>
          <a:srgbClr val="0C440C"/>
        </a:accent6>
        <a:hlink>
          <a:srgbClr val="663B1F"/>
        </a:hlink>
        <a:folHlink>
          <a:srgbClr val="294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733C17"/>
        </a:accent1>
        <a:accent2>
          <a:srgbClr val="124759"/>
        </a:accent2>
        <a:accent3>
          <a:srgbClr val="FFB8AA"/>
        </a:accent3>
        <a:accent4>
          <a:srgbClr val="000000"/>
        </a:accent4>
        <a:accent5>
          <a:srgbClr val="BCAFAB"/>
        </a:accent5>
        <a:accent6>
          <a:srgbClr val="0F3F50"/>
        </a:accent6>
        <a:hlink>
          <a:srgbClr val="515110"/>
        </a:hlink>
        <a:folHlink>
          <a:srgbClr val="4A2D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24E00"/>
        </a:accent1>
        <a:accent2>
          <a:srgbClr val="83512F"/>
        </a:accent2>
        <a:accent3>
          <a:srgbClr val="FFFFFF"/>
        </a:accent3>
        <a:accent4>
          <a:srgbClr val="000000"/>
        </a:accent4>
        <a:accent5>
          <a:srgbClr val="DDB2AA"/>
        </a:accent5>
        <a:accent6>
          <a:srgbClr val="76492A"/>
        </a:accent6>
        <a:hlink>
          <a:srgbClr val="642900"/>
        </a:hlink>
        <a:folHlink>
          <a:srgbClr val="8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2222"/>
        </a:accent1>
        <a:accent2>
          <a:srgbClr val="66410A"/>
        </a:accent2>
        <a:accent3>
          <a:srgbClr val="FFFFFF"/>
        </a:accent3>
        <a:accent4>
          <a:srgbClr val="000000"/>
        </a:accent4>
        <a:accent5>
          <a:srgbClr val="BCABAB"/>
        </a:accent5>
        <a:accent6>
          <a:srgbClr val="5C3A08"/>
        </a:accent6>
        <a:hlink>
          <a:srgbClr val="661444"/>
        </a:hlink>
        <a:folHlink>
          <a:srgbClr val="3D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1444"/>
        </a:accent1>
        <a:accent2>
          <a:srgbClr val="0F4C0F"/>
        </a:accent2>
        <a:accent3>
          <a:srgbClr val="FFFFFF"/>
        </a:accent3>
        <a:accent4>
          <a:srgbClr val="000000"/>
        </a:accent4>
        <a:accent5>
          <a:srgbClr val="B8AAB0"/>
        </a:accent5>
        <a:accent6>
          <a:srgbClr val="0C440C"/>
        </a:accent6>
        <a:hlink>
          <a:srgbClr val="663B1F"/>
        </a:hlink>
        <a:folHlink>
          <a:srgbClr val="294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3C17"/>
        </a:accent1>
        <a:accent2>
          <a:srgbClr val="124759"/>
        </a:accent2>
        <a:accent3>
          <a:srgbClr val="FFFFFF"/>
        </a:accent3>
        <a:accent4>
          <a:srgbClr val="000000"/>
        </a:accent4>
        <a:accent5>
          <a:srgbClr val="BCAFAB"/>
        </a:accent5>
        <a:accent6>
          <a:srgbClr val="0F3F50"/>
        </a:accent6>
        <a:hlink>
          <a:srgbClr val="515110"/>
        </a:hlink>
        <a:folHlink>
          <a:srgbClr val="4A2D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6600"/>
      </a:lt1>
      <a:dk2>
        <a:srgbClr val="000000"/>
      </a:dk2>
      <a:lt2>
        <a:srgbClr val="666666"/>
      </a:lt2>
      <a:accent1>
        <a:srgbClr val="732222"/>
      </a:accent1>
      <a:accent2>
        <a:srgbClr val="66410A"/>
      </a:accent2>
      <a:accent3>
        <a:srgbClr val="FFB8AA"/>
      </a:accent3>
      <a:accent4>
        <a:srgbClr val="000000"/>
      </a:accent4>
      <a:accent5>
        <a:srgbClr val="BCABAB"/>
      </a:accent5>
      <a:accent6>
        <a:srgbClr val="5C3A08"/>
      </a:accent6>
      <a:hlink>
        <a:srgbClr val="661444"/>
      </a:hlink>
      <a:folHlink>
        <a:srgbClr val="3D4C0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C24E00"/>
        </a:accent1>
        <a:accent2>
          <a:srgbClr val="83512F"/>
        </a:accent2>
        <a:accent3>
          <a:srgbClr val="FFB8AA"/>
        </a:accent3>
        <a:accent4>
          <a:srgbClr val="000000"/>
        </a:accent4>
        <a:accent5>
          <a:srgbClr val="DDB2AA"/>
        </a:accent5>
        <a:accent6>
          <a:srgbClr val="76492A"/>
        </a:accent6>
        <a:hlink>
          <a:srgbClr val="642900"/>
        </a:hlink>
        <a:folHlink>
          <a:srgbClr val="8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732222"/>
        </a:accent1>
        <a:accent2>
          <a:srgbClr val="66410A"/>
        </a:accent2>
        <a:accent3>
          <a:srgbClr val="FFB8AA"/>
        </a:accent3>
        <a:accent4>
          <a:srgbClr val="000000"/>
        </a:accent4>
        <a:accent5>
          <a:srgbClr val="BCABAB"/>
        </a:accent5>
        <a:accent6>
          <a:srgbClr val="5C3A08"/>
        </a:accent6>
        <a:hlink>
          <a:srgbClr val="661444"/>
        </a:hlink>
        <a:folHlink>
          <a:srgbClr val="3D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661444"/>
        </a:accent1>
        <a:accent2>
          <a:srgbClr val="0F4C0F"/>
        </a:accent2>
        <a:accent3>
          <a:srgbClr val="FFB8AA"/>
        </a:accent3>
        <a:accent4>
          <a:srgbClr val="000000"/>
        </a:accent4>
        <a:accent5>
          <a:srgbClr val="B8AAB0"/>
        </a:accent5>
        <a:accent6>
          <a:srgbClr val="0C440C"/>
        </a:accent6>
        <a:hlink>
          <a:srgbClr val="663B1F"/>
        </a:hlink>
        <a:folHlink>
          <a:srgbClr val="294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6600"/>
        </a:lt1>
        <a:dk2>
          <a:srgbClr val="000000"/>
        </a:dk2>
        <a:lt2>
          <a:srgbClr val="666666"/>
        </a:lt2>
        <a:accent1>
          <a:srgbClr val="733C17"/>
        </a:accent1>
        <a:accent2>
          <a:srgbClr val="124759"/>
        </a:accent2>
        <a:accent3>
          <a:srgbClr val="FFB8AA"/>
        </a:accent3>
        <a:accent4>
          <a:srgbClr val="000000"/>
        </a:accent4>
        <a:accent5>
          <a:srgbClr val="BCAFAB"/>
        </a:accent5>
        <a:accent6>
          <a:srgbClr val="0F3F50"/>
        </a:accent6>
        <a:hlink>
          <a:srgbClr val="515110"/>
        </a:hlink>
        <a:folHlink>
          <a:srgbClr val="4A2D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C24E00"/>
        </a:accent1>
        <a:accent2>
          <a:srgbClr val="83512F"/>
        </a:accent2>
        <a:accent3>
          <a:srgbClr val="FFFFFF"/>
        </a:accent3>
        <a:accent4>
          <a:srgbClr val="000000"/>
        </a:accent4>
        <a:accent5>
          <a:srgbClr val="DDB2AA"/>
        </a:accent5>
        <a:accent6>
          <a:srgbClr val="76492A"/>
        </a:accent6>
        <a:hlink>
          <a:srgbClr val="642900"/>
        </a:hlink>
        <a:folHlink>
          <a:srgbClr val="853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2222"/>
        </a:accent1>
        <a:accent2>
          <a:srgbClr val="66410A"/>
        </a:accent2>
        <a:accent3>
          <a:srgbClr val="FFFFFF"/>
        </a:accent3>
        <a:accent4>
          <a:srgbClr val="000000"/>
        </a:accent4>
        <a:accent5>
          <a:srgbClr val="BCABAB"/>
        </a:accent5>
        <a:accent6>
          <a:srgbClr val="5C3A08"/>
        </a:accent6>
        <a:hlink>
          <a:srgbClr val="661444"/>
        </a:hlink>
        <a:folHlink>
          <a:srgbClr val="3D4C0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1444"/>
        </a:accent1>
        <a:accent2>
          <a:srgbClr val="0F4C0F"/>
        </a:accent2>
        <a:accent3>
          <a:srgbClr val="FFFFFF"/>
        </a:accent3>
        <a:accent4>
          <a:srgbClr val="000000"/>
        </a:accent4>
        <a:accent5>
          <a:srgbClr val="B8AAB0"/>
        </a:accent5>
        <a:accent6>
          <a:srgbClr val="0C440C"/>
        </a:accent6>
        <a:hlink>
          <a:srgbClr val="663B1F"/>
        </a:hlink>
        <a:folHlink>
          <a:srgbClr val="2942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733C17"/>
        </a:accent1>
        <a:accent2>
          <a:srgbClr val="124759"/>
        </a:accent2>
        <a:accent3>
          <a:srgbClr val="FFFFFF"/>
        </a:accent3>
        <a:accent4>
          <a:srgbClr val="000000"/>
        </a:accent4>
        <a:accent5>
          <a:srgbClr val="BCAFAB"/>
        </a:accent5>
        <a:accent6>
          <a:srgbClr val="0F3F50"/>
        </a:accent6>
        <a:hlink>
          <a:srgbClr val="515110"/>
        </a:hlink>
        <a:folHlink>
          <a:srgbClr val="4A2D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malawi map</Template>
  <TotalTime>399</TotalTime>
  <Words>347</Words>
  <Application>Microsoft Office PowerPoint</Application>
  <PresentationFormat>On-screen Show (4:3)</PresentationFormat>
  <Paragraphs>47</Paragraphs>
  <Slides>90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92" baseType="lpstr">
      <vt:lpstr>malawi map</vt:lpstr>
      <vt:lpstr>1_Default Design</vt:lpstr>
      <vt:lpstr>Malawi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Lilongwe</vt:lpstr>
      <vt:lpstr>PowerPoint Presentation</vt:lpstr>
      <vt:lpstr>Kamuzu Mausoleum, Lilongwe, Malawi. This is the resting place for Malawi's first President, Dr. Hastings Kamuzu Banda</vt:lpstr>
      <vt:lpstr>Church in Mua mission</vt:lpstr>
      <vt:lpstr>St. Michael's Presbyterian Church, Blantyre, Malawi</vt:lpstr>
      <vt:lpstr>Lake Kazuni</vt:lpstr>
      <vt:lpstr>Lake Malawi</vt:lpstr>
      <vt:lpstr>Savanna grassland</vt:lpstr>
      <vt:lpstr>Lake Malawi</vt:lpstr>
      <vt:lpstr>Lake Malawi</vt:lpstr>
      <vt:lpstr>Lake Malawi</vt:lpstr>
      <vt:lpstr>PowerPoint Presentation</vt:lpstr>
      <vt:lpstr>Canoe tour</vt:lpstr>
      <vt:lpstr>Makuzi Beach</vt:lpstr>
      <vt:lpstr>Monkey Bay</vt:lpstr>
      <vt:lpstr>Ngala Beach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 Farms</vt:lpstr>
      <vt:lpstr>Satmawa Tea Estate</vt:lpstr>
      <vt:lpstr>Harvesting tea leaves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Homemade windmill</vt:lpstr>
      <vt:lpstr>Ingenuity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of family planning program</vt:lpstr>
      <vt:lpstr>PowerPoint Presentation</vt:lpstr>
      <vt:lpstr>PowerPoint Presentation</vt:lpstr>
      <vt:lpstr>PowerPoint Presentation</vt:lpstr>
      <vt:lpstr>PowerPoint Presentation</vt:lpstr>
      <vt:lpstr>Work at Mulanje massif</vt:lpstr>
      <vt:lpstr>Christian Church, Malawi (SE Africa), around 2000. </vt:lpstr>
      <vt:lpstr>PowerPoint Presentation</vt:lpstr>
      <vt:lpstr>PowerPoint Presentation</vt:lpstr>
      <vt:lpstr>PowerPoint Presentation</vt:lpstr>
      <vt:lpstr>PowerPoint Presentation</vt:lpstr>
      <vt:lpstr>Globalization</vt:lpstr>
      <vt:lpstr>fishing</vt:lpstr>
      <vt:lpstr>Drying Fish</vt:lpstr>
      <vt:lpstr>Near Chembe, Cape Maclear</vt:lpstr>
      <vt:lpstr>Daily life - Cape Maclear</vt:lpstr>
      <vt:lpstr>The gap-Cape-Maclear</vt:lpstr>
      <vt:lpstr>Nkhata Bay</vt:lpstr>
      <vt:lpstr>PowerPoint Presentation</vt:lpstr>
      <vt:lpstr>Mango time at Bwengu</vt:lpstr>
      <vt:lpstr>Nuns in front of the bicycle shop, Kasungu, Malawi </vt:lpstr>
      <vt:lpstr>Handicrafts</vt:lpstr>
      <vt:lpstr>PowerPoint Presentation</vt:lpstr>
      <vt:lpstr>One of the many coffin shops that line the main road into Blantyre, Malawi’s largest city.</vt:lpstr>
      <vt:lpstr>PowerPoint Presentation</vt:lpstr>
      <vt:lpstr>Deforestation causes problems</vt:lpstr>
      <vt:lpstr>Building 300 Megawatts Coal Fired Power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Mua Mission - The White Fathers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Malawi</dc:title>
  <dc:creator>Joe</dc:creator>
  <cp:lastModifiedBy>Joe</cp:lastModifiedBy>
  <cp:revision>14</cp:revision>
  <dcterms:created xsi:type="dcterms:W3CDTF">2011-07-13T10:05:42Z</dcterms:created>
  <dcterms:modified xsi:type="dcterms:W3CDTF">2011-07-26T05:00:52Z</dcterms:modified>
</cp:coreProperties>
</file>