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9" r:id="rId4"/>
    <p:sldId id="270" r:id="rId5"/>
    <p:sldId id="273" r:id="rId6"/>
    <p:sldId id="271" r:id="rId7"/>
    <p:sldId id="259" r:id="rId8"/>
    <p:sldId id="260" r:id="rId9"/>
    <p:sldId id="261" r:id="rId10"/>
    <p:sldId id="274" r:id="rId11"/>
    <p:sldId id="262" r:id="rId12"/>
    <p:sldId id="272" r:id="rId13"/>
    <p:sldId id="275" r:id="rId14"/>
    <p:sldId id="263" r:id="rId15"/>
    <p:sldId id="277" r:id="rId16"/>
    <p:sldId id="264" r:id="rId17"/>
    <p:sldId id="265" r:id="rId18"/>
    <p:sldId id="266" r:id="rId19"/>
    <p:sldId id="267" r:id="rId20"/>
    <p:sldId id="268" r:id="rId21"/>
    <p:sldId id="276" r:id="rId22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FF6600"/>
    <a:srgbClr val="AE1517"/>
    <a:srgbClr val="CC0000"/>
    <a:srgbClr val="1C7BA9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4" d="100"/>
          <a:sy n="54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233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384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27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737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0537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005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970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427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2243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63468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7958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Picture 16" descr="fdsteyfgru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2" name="Text Box 8"/>
          <p:cNvSpPr txBox="1">
            <a:spLocks noChangeArrowheads="1"/>
          </p:cNvSpPr>
          <p:nvPr userDrawn="1"/>
        </p:nvSpPr>
        <p:spPr bwMode="auto">
          <a:xfrm>
            <a:off x="7956550" y="6446838"/>
            <a:ext cx="1073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b="1">
                <a:solidFill>
                  <a:srgbClr val="FF9933"/>
                </a:solidFill>
              </a:rPr>
              <a:t>Page </a:t>
            </a:r>
            <a:fld id="{5C12EF04-104B-4E99-8E0A-90BFE4EA8A3A}" type="slidenum">
              <a:rPr lang="fr-FR" b="1">
                <a:solidFill>
                  <a:srgbClr val="FF9933"/>
                </a:solidFill>
              </a:rPr>
              <a:pPr/>
              <a:t>‹#›</a:t>
            </a:fld>
            <a:endParaRPr lang="fr-FR" b="1">
              <a:solidFill>
                <a:srgbClr val="FF9933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1" name="Picture 13" descr="fghreghghgfrthgh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1187450" y="660400"/>
            <a:ext cx="7416998" cy="187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FR" sz="4400" b="1" dirty="0" err="1" smtClean="0">
                <a:solidFill>
                  <a:srgbClr val="FF9933"/>
                </a:solidFill>
                <a:latin typeface="Verdana" pitchFamily="34" charset="0"/>
              </a:rPr>
              <a:t>Globalization</a:t>
            </a:r>
            <a:r>
              <a:rPr lang="fr-FR" sz="4400" b="1" dirty="0" smtClean="0">
                <a:solidFill>
                  <a:srgbClr val="FF9933"/>
                </a:solidFill>
                <a:latin typeface="Verdana" pitchFamily="34" charset="0"/>
              </a:rPr>
              <a:t>: Eurodisney</a:t>
            </a:r>
            <a:endParaRPr lang="fr-FR" sz="2800" b="1" i="1" dirty="0">
              <a:solidFill>
                <a:srgbClr val="FF9933"/>
              </a:solidFill>
              <a:latin typeface="Verdana" pitchFamily="34" charset="0"/>
            </a:endParaRPr>
          </a:p>
          <a:p>
            <a:endParaRPr lang="fr-FR" sz="2800" i="1" dirty="0">
              <a:solidFill>
                <a:srgbClr val="FF993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493"/>
            <a:ext cx="9144000" cy="6089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8949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950" y="0"/>
            <a:ext cx="9179950" cy="6116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1446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695"/>
            <a:ext cx="9188218" cy="6326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8019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18" y="-1"/>
            <a:ext cx="9149118" cy="6861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134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66" y="6677"/>
            <a:ext cx="9167266" cy="6107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410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5327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2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4043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3374"/>
            <a:ext cx="9144000" cy="6082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654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464" y="0"/>
            <a:ext cx="4299536" cy="6453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8714"/>
            <a:ext cx="4844464" cy="6459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0031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0"/>
            <a:ext cx="4569143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055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611560" y="404664"/>
            <a:ext cx="259237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800" b="1" dirty="0" smtClean="0">
                <a:solidFill>
                  <a:srgbClr val="FF9933"/>
                </a:solidFill>
                <a:latin typeface="Verdana" pitchFamily="34" charset="0"/>
              </a:rPr>
              <a:t>Background</a:t>
            </a:r>
            <a:endParaRPr lang="fr-FR" sz="2000" dirty="0">
              <a:solidFill>
                <a:srgbClr val="FF9933"/>
              </a:solidFill>
            </a:endParaRPr>
          </a:p>
        </p:txBody>
      </p: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1187624" y="1124744"/>
            <a:ext cx="7129462" cy="4424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sz="2400" dirty="0" smtClean="0"/>
              <a:t>Disneyland Paris comprises two theme parks, a retail, dining and entertainment district, and seven Disney-owned hotels. Operating since 12 April 1992, it was the second Disney resort to open outside the United States (following Tokyo Disney Resort). A second theme park, Walt Disney Studios Park, opened to the public 16 March 2002.</a:t>
            </a:r>
          </a:p>
          <a:p>
            <a:endParaRPr lang="en-US" sz="2400" dirty="0" smtClean="0"/>
          </a:p>
          <a:p>
            <a:r>
              <a:rPr lang="en-US" sz="2400" dirty="0" smtClean="0"/>
              <a:t>With 15,405,000 combined visitors to the resort's Disneyland Park and Walt Disney Studios Park in the fiscal year of 2009, it is France's and Europe's most visited Tourist site.</a:t>
            </a:r>
          </a:p>
          <a:p>
            <a:pPr algn="just"/>
            <a:endParaRPr lang="fr-FR" sz="2400" b="1" dirty="0">
              <a:solidFill>
                <a:srgbClr val="FF9933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8" y="23374"/>
            <a:ext cx="9149898" cy="6096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523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7300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" b="5024"/>
          <a:stretch/>
        </p:blipFill>
        <p:spPr bwMode="auto">
          <a:xfrm>
            <a:off x="-11689" y="0"/>
            <a:ext cx="9212070" cy="6833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2828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93" y="0"/>
            <a:ext cx="91614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6882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3904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2531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703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272"/>
            <a:ext cx="9144000" cy="6092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033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85"/>
          <a:stretch/>
        </p:blipFill>
        <p:spPr bwMode="auto">
          <a:xfrm>
            <a:off x="0" y="0"/>
            <a:ext cx="92245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1156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198</TotalTime>
  <Words>97</Words>
  <Application>Microsoft Office PowerPoint</Application>
  <PresentationFormat>On-screen Show (4:3)</PresentationFormat>
  <Paragraphs>5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Arial</vt:lpstr>
      <vt:lpstr>Verdana</vt:lpstr>
      <vt:lpstr>Modèle par défaut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Glowing Earth</dc:title>
  <dc:creator>www.powerpointstyles.com</dc:creator>
  <cp:lastModifiedBy>Joe</cp:lastModifiedBy>
  <cp:revision>14</cp:revision>
  <dcterms:created xsi:type="dcterms:W3CDTF">2009-03-23T15:23:24Z</dcterms:created>
  <dcterms:modified xsi:type="dcterms:W3CDTF">2010-07-13T15:50:25Z</dcterms:modified>
</cp:coreProperties>
</file>