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2" r:id="rId16"/>
    <p:sldId id="269" r:id="rId17"/>
    <p:sldId id="270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6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BBBFC-6A69-4CBF-8DCC-45A50AD05872}" type="datetimeFigureOut">
              <a:rPr lang="en-US" smtClean="0"/>
              <a:t>8/25/2010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0CF6-B621-4FE7-9D67-4899C8F07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47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BBBFC-6A69-4CBF-8DCC-45A50AD05872}" type="datetimeFigureOut">
              <a:rPr lang="en-US" smtClean="0"/>
              <a:t>8/25/2010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0CF6-B621-4FE7-9D67-4899C8F07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01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BBBFC-6A69-4CBF-8DCC-45A50AD05872}" type="datetimeFigureOut">
              <a:rPr lang="en-US" smtClean="0"/>
              <a:t>8/25/2010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0CF6-B621-4FE7-9D67-4899C8F07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42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BBBFC-6A69-4CBF-8DCC-45A50AD05872}" type="datetimeFigureOut">
              <a:rPr lang="en-US" smtClean="0"/>
              <a:t>8/25/2010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0CF6-B621-4FE7-9D67-4899C8F07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0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BBBFC-6A69-4CBF-8DCC-45A50AD05872}" type="datetimeFigureOut">
              <a:rPr lang="en-US" smtClean="0"/>
              <a:t>8/25/2010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0CF6-B621-4FE7-9D67-4899C8F07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026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BBBFC-6A69-4CBF-8DCC-45A50AD05872}" type="datetimeFigureOut">
              <a:rPr lang="en-US" smtClean="0"/>
              <a:t>8/25/2010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0CF6-B621-4FE7-9D67-4899C8F07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113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BBBFC-6A69-4CBF-8DCC-45A50AD05872}" type="datetimeFigureOut">
              <a:rPr lang="en-US" smtClean="0"/>
              <a:t>8/25/2010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0CF6-B621-4FE7-9D67-4899C8F07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05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BBBFC-6A69-4CBF-8DCC-45A50AD05872}" type="datetimeFigureOut">
              <a:rPr lang="en-US" smtClean="0"/>
              <a:t>8/25/2010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0CF6-B621-4FE7-9D67-4899C8F07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20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BBBFC-6A69-4CBF-8DCC-45A50AD05872}" type="datetimeFigureOut">
              <a:rPr lang="en-US" smtClean="0"/>
              <a:t>8/25/2010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0CF6-B621-4FE7-9D67-4899C8F07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17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BBBFC-6A69-4CBF-8DCC-45A50AD05872}" type="datetimeFigureOut">
              <a:rPr lang="en-US" smtClean="0"/>
              <a:t>8/25/2010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0CF6-B621-4FE7-9D67-4899C8F07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83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BBBFC-6A69-4CBF-8DCC-45A50AD05872}" type="datetimeFigureOut">
              <a:rPr lang="en-US" smtClean="0"/>
              <a:t>8/25/2010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0CF6-B621-4FE7-9D67-4899C8F07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84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6DCAC">
                <a:lumMod val="70000"/>
                <a:lumOff val="30000"/>
              </a:srgbClr>
            </a:gs>
            <a:gs pos="39000">
              <a:srgbClr val="E6D78A">
                <a:lumMod val="19000"/>
                <a:lumOff val="81000"/>
              </a:srgbClr>
            </a:gs>
            <a:gs pos="30000">
              <a:srgbClr val="C7AC4C"/>
            </a:gs>
            <a:gs pos="6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BBBFC-6A69-4CBF-8DCC-45A50AD05872}" type="datetimeFigureOut">
              <a:rPr lang="en-US" smtClean="0"/>
              <a:t>8/25/2010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60CF6-B621-4FE7-9D67-4899C8F07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72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606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2"/>
                  </a:outerShdw>
                </a:effectLst>
                <a:latin typeface="Arial Black" pitchFamily="34" charset="0"/>
              </a:rPr>
              <a:t>An Eye 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2"/>
                  </a:outerShdw>
                </a:effectLst>
                <a:latin typeface="Arial Black" pitchFamily="34" charset="0"/>
              </a:rPr>
              <a:t>Opener</a:t>
            </a:r>
            <a:r>
              <a:rPr lang="en-US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2"/>
                  </a:outerShdw>
                </a:effectLst>
                <a:latin typeface="Arial Black" pitchFamily="34" charset="0"/>
              </a:rPr>
              <a:t> </a:t>
            </a:r>
            <a:endParaRPr lang="en-US" dirty="0">
              <a:solidFill>
                <a:srgbClr val="FF0000"/>
              </a:solidFill>
              <a:effectLst>
                <a:outerShdw blurRad="50800" dist="50800" dir="5400000" algn="ctr" rotWithShape="0">
                  <a:schemeClr val="bg2"/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 How do you see his future….. 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28238"/>
            <a:ext cx="5638799" cy="578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21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914400"/>
          </a:xfrm>
        </p:spPr>
        <p:txBody>
          <a:bodyPr/>
          <a:lstStyle/>
          <a:p>
            <a:r>
              <a:rPr lang="en-US" dirty="0" smtClean="0"/>
              <a:t> Living on the garbage pile….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09" y="1066800"/>
            <a:ext cx="7448391" cy="558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571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74"/>
            <a:ext cx="8229600" cy="830826"/>
          </a:xfrm>
        </p:spPr>
        <p:txBody>
          <a:bodyPr/>
          <a:lstStyle/>
          <a:p>
            <a:r>
              <a:rPr lang="en-US" dirty="0" smtClean="0"/>
              <a:t>Do you see hope in these eyes!!!! 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736600"/>
            <a:ext cx="8724900" cy="581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97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15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 Looking for something they can eat…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11539"/>
            <a:ext cx="6781800" cy="5092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8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 Where is my lunch??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91755"/>
            <a:ext cx="8691516" cy="5788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67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Don’t waste water, some people desperately need it…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93688"/>
            <a:ext cx="8439798" cy="550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0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 Not happy with your 2 Bedroom Apartment??? This is my home, my world, my universe…. </a:t>
            </a:r>
            <a:endParaRPr lang="en-US" sz="3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87958"/>
            <a:ext cx="6942921" cy="5260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19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53" y="533400"/>
            <a:ext cx="8745495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39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8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 what do you think about yourself ? 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>
            <a:normAutofit/>
          </a:bodyPr>
          <a:lstStyle/>
          <a:p>
            <a:r>
              <a:rPr lang="en-US" dirty="0" smtClean="0"/>
              <a:t> We could have been in one of these pictures, couldn’t we. Of course we don't even wish to think of ourselves being there.</a:t>
            </a:r>
          </a:p>
          <a:p>
            <a:endParaRPr lang="en-US" dirty="0" smtClean="0"/>
          </a:p>
          <a:p>
            <a:r>
              <a:rPr lang="en-US" dirty="0" smtClean="0"/>
              <a:t> It is the pure chance that we can read this message and not live it.</a:t>
            </a:r>
          </a:p>
          <a:p>
            <a:endParaRPr lang="en-US" dirty="0" smtClean="0"/>
          </a:p>
          <a:p>
            <a:r>
              <a:rPr lang="en-US" dirty="0" smtClean="0"/>
              <a:t> We mostly keep thinking of what we don't have or what we </a:t>
            </a:r>
            <a:r>
              <a:rPr lang="en-US" dirty="0" err="1" smtClean="0"/>
              <a:t>we</a:t>
            </a:r>
            <a:r>
              <a:rPr lang="en-US" dirty="0" smtClean="0"/>
              <a:t> think we need to have.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7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Now be thankful for the blessings and abundance that has been showered upon us?</a:t>
            </a:r>
          </a:p>
          <a:p>
            <a:endParaRPr lang="en-US" dirty="0" smtClean="0"/>
          </a:p>
          <a:p>
            <a:r>
              <a:rPr lang="en-US" dirty="0" smtClean="0"/>
              <a:t>AND . . . </a:t>
            </a:r>
          </a:p>
          <a:p>
            <a:endParaRPr lang="en-US" dirty="0" smtClean="0"/>
          </a:p>
          <a:p>
            <a:r>
              <a:rPr lang="en-US" dirty="0" smtClean="0"/>
              <a:t> Consider how we can reach out to those who deserve to share our blessings simply because they share our </a:t>
            </a:r>
            <a:r>
              <a:rPr lang="en-US" b="1" dirty="0" smtClean="0"/>
              <a:t>inalienable right </a:t>
            </a:r>
            <a:r>
              <a:rPr lang="en-US" dirty="0" smtClean="0"/>
              <a:t>to human dignity (life, liberty, &amp; the pursuit of happiness.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45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686800" cy="914400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They are not aware about the advanced world.  Sitting on the grass mat, living an isolated life…. </a:t>
            </a:r>
            <a:endParaRPr lang="en-US" sz="3200" dirty="0"/>
          </a:p>
        </p:txBody>
      </p:sp>
      <p:pic>
        <p:nvPicPr>
          <p:cNvPr id="4" name="06 - Ethereal Solitude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01071"/>
            <a:ext cx="6934200" cy="5837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9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76200"/>
            <a:ext cx="4004268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 All day he has to pick garbage for his survival…..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269" y="0"/>
            <a:ext cx="51397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57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324680" cy="5791200"/>
          </a:xfrm>
        </p:spPr>
        <p:txBody>
          <a:bodyPr/>
          <a:lstStyle/>
          <a:p>
            <a:r>
              <a:rPr lang="en-US" dirty="0" smtClean="0"/>
              <a:t> Care for child safety during play!!!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680" y="17206"/>
            <a:ext cx="4831610" cy="6840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544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8" y="0"/>
            <a:ext cx="9144000" cy="8382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 No home to protect them from the winter….</a:t>
            </a:r>
            <a:endParaRPr lang="en-US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914400"/>
            <a:ext cx="6019799" cy="5699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196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618512" cy="5410200"/>
          </a:xfrm>
        </p:spPr>
        <p:txBody>
          <a:bodyPr>
            <a:noAutofit/>
          </a:bodyPr>
          <a:lstStyle/>
          <a:p>
            <a:r>
              <a:rPr lang="en-US" sz="3600" dirty="0" smtClean="0"/>
              <a:t>All that belongs to me is my body.  Can’t afford a pair of shoes….</a:t>
            </a:r>
            <a:endParaRPr lang="en-US" sz="3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512" y="34413"/>
            <a:ext cx="4525488" cy="682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590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832"/>
            <a:ext cx="9144000" cy="904568"/>
          </a:xfrm>
        </p:spPr>
        <p:txBody>
          <a:bodyPr>
            <a:noAutofit/>
          </a:bodyPr>
          <a:lstStyle/>
          <a:p>
            <a:r>
              <a:rPr lang="en-US" sz="3600" dirty="0" smtClean="0"/>
              <a:t> </a:t>
            </a:r>
            <a:r>
              <a:rPr lang="en-US" sz="3600" dirty="0" err="1" smtClean="0"/>
              <a:t>Nido</a:t>
            </a:r>
            <a:r>
              <a:rPr lang="en-US" sz="3600" dirty="0" smtClean="0"/>
              <a:t> milk is good for children’s health, but….</a:t>
            </a:r>
            <a:endParaRPr lang="en-US" sz="3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2"/>
          <a:stretch/>
        </p:blipFill>
        <p:spPr bwMode="auto">
          <a:xfrm>
            <a:off x="900647" y="990600"/>
            <a:ext cx="7328953" cy="5364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390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914400"/>
          </a:xfrm>
        </p:spPr>
        <p:txBody>
          <a:bodyPr/>
          <a:lstStyle/>
          <a:p>
            <a:r>
              <a:rPr lang="en-US" dirty="0" smtClean="0"/>
              <a:t> Study, play and work all in one…..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11" y="910772"/>
            <a:ext cx="7309489" cy="5490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267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6" y="-491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Time to buy a new bedroom set??? How do the orphans sleep.... 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30657"/>
            <a:ext cx="6931627" cy="5202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485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303</Words>
  <Application>Microsoft Office PowerPoint</Application>
  <PresentationFormat>On-screen Show (4:3)</PresentationFormat>
  <Paragraphs>28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An Eye Opener </vt:lpstr>
      <vt:lpstr>They are not aware about the advanced world.  Sitting on the grass mat, living an isolated life…. </vt:lpstr>
      <vt:lpstr> All day he has to pick garbage for his survival….. </vt:lpstr>
      <vt:lpstr> Care for child safety during play!!!</vt:lpstr>
      <vt:lpstr> No home to protect them from the winter….</vt:lpstr>
      <vt:lpstr>All that belongs to me is my body.  Can’t afford a pair of shoes….</vt:lpstr>
      <vt:lpstr> Nido milk is good for children’s health, but….</vt:lpstr>
      <vt:lpstr> Study, play and work all in one…..</vt:lpstr>
      <vt:lpstr> Time to buy a new bedroom set??? How do the orphans sleep.... </vt:lpstr>
      <vt:lpstr> How do you see his future….. </vt:lpstr>
      <vt:lpstr> Living on the garbage pile….</vt:lpstr>
      <vt:lpstr>Do you see hope in these eyes!!!! </vt:lpstr>
      <vt:lpstr> Looking for something they can eat…</vt:lpstr>
      <vt:lpstr> Where is my lunch??</vt:lpstr>
      <vt:lpstr> Don’t waste water, some people desperately need it…</vt:lpstr>
      <vt:lpstr> Not happy with your 2 Bedroom Apartment??? This is my home, my world, my universe…. </vt:lpstr>
      <vt:lpstr>PowerPoint Presentation</vt:lpstr>
      <vt:lpstr>So what do you think about yourself ?   </vt:lpstr>
      <vt:lpstr>So what?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Eye Opener </dc:title>
  <dc:creator>Joe</dc:creator>
  <cp:lastModifiedBy>Joe</cp:lastModifiedBy>
  <cp:revision>2</cp:revision>
  <dcterms:created xsi:type="dcterms:W3CDTF">2010-08-25T11:35:50Z</dcterms:created>
  <dcterms:modified xsi:type="dcterms:W3CDTF">2010-08-25T12:24:30Z</dcterms:modified>
</cp:coreProperties>
</file>