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3300"/>
    <a:srgbClr val="333300"/>
    <a:srgbClr val="996633"/>
    <a:srgbClr val="CC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95" d="100"/>
          <a:sy n="95" d="100"/>
        </p:scale>
        <p:origin x="-57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am Grogan\My Documents\Proxima\Set2\2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90800" y="2209800"/>
            <a:ext cx="5867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3810000"/>
            <a:ext cx="57912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4343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391400" y="6248400"/>
            <a:ext cx="1066800" cy="457200"/>
          </a:xfrm>
        </p:spPr>
        <p:txBody>
          <a:bodyPr/>
          <a:lstStyle>
            <a:lvl1pPr>
              <a:defRPr/>
            </a:lvl1pPr>
          </a:lstStyle>
          <a:p>
            <a:fld id="{C31EA37C-2FB2-4AA6-9C7C-32989A20A1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C1C622-60E8-4A3F-9AF5-303CE110E6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304800"/>
            <a:ext cx="16002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0" y="304800"/>
            <a:ext cx="46482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CFBCB8-CECF-485C-92BA-AC4B530ACB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ADFA0-99F7-4F29-840F-413515CE1FF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015C6-951B-48FC-89C1-393A22181E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1600200"/>
            <a:ext cx="3124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184A8-4547-4DC5-9912-C3AC995FA8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EA42D8-C29C-40B5-866D-C826991815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82663-5F1C-46E5-8107-7A71127F2F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28081-D5E1-46D2-BB3C-7FB7B3B343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FA9600-797E-46BE-9C8B-3EE8D40874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90E6D-09E7-4FA4-BA6B-C225315371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Documents and Settings\Sam Grogan\My Documents\Proxima\Set2\2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588"/>
            <a:ext cx="9140825" cy="6856412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304800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0" y="1600200"/>
            <a:ext cx="6400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99663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434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99663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8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996633"/>
                </a:solidFill>
                <a:latin typeface="+mn-lt"/>
              </a:defRPr>
            </a:lvl1pPr>
          </a:lstStyle>
          <a:p>
            <a:fld id="{5B298E34-7A4F-4F46-A4D8-FB8E32B752C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33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33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33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33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33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33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33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33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33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9966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996633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996633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996633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996633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996633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996633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996633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996633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600200"/>
            <a:ext cx="5943600" cy="1981200"/>
          </a:xfrm>
        </p:spPr>
        <p:txBody>
          <a:bodyPr/>
          <a:lstStyle/>
          <a:p>
            <a:r>
              <a:rPr lang="en-US" dirty="0" smtClean="0"/>
              <a:t>FOOD in the Olympics Venue - Beijing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800" y="4114800"/>
            <a:ext cx="5791200" cy="1752600"/>
          </a:xfrm>
        </p:spPr>
        <p:txBody>
          <a:bodyPr/>
          <a:lstStyle/>
          <a:p>
            <a:r>
              <a:rPr lang="en-US" dirty="0" smtClean="0"/>
              <a:t>Very interest sidelight – what was available at the food concessions. 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0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0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0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0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0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0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0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0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0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0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04800"/>
            <a:ext cx="6705600" cy="1143000"/>
          </a:xfrm>
        </p:spPr>
        <p:txBody>
          <a:bodyPr/>
          <a:lstStyle/>
          <a:p>
            <a:r>
              <a:rPr lang="en-US" dirty="0" smtClean="0"/>
              <a:t>Food in Other Countries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event like the Olympics usually gives visitors from other countries the opportunity to sample the distinctive cuisine of the host country.</a:t>
            </a:r>
          </a:p>
          <a:p>
            <a:r>
              <a:rPr lang="en-US" dirty="0" smtClean="0"/>
              <a:t>Beijing 2008 was no exception.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 from Joe: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1600200"/>
            <a:ext cx="6400800" cy="5105400"/>
          </a:xfrm>
        </p:spPr>
        <p:txBody>
          <a:bodyPr/>
          <a:lstStyle/>
          <a:p>
            <a:r>
              <a:rPr lang="en-US" dirty="0" smtClean="0"/>
              <a:t>I’m pretty open-minded about food and will try most new things; however, some of these choices might go beyond my degree of openness. </a:t>
            </a:r>
          </a:p>
          <a:p>
            <a:r>
              <a:rPr lang="en-US" dirty="0" smtClean="0"/>
              <a:t>I’d love to go to the Olympics somewhere like Rome . . .</a:t>
            </a:r>
          </a:p>
          <a:p>
            <a:pPr lvl="1"/>
            <a:r>
              <a:rPr lang="en-US" dirty="0" smtClean="0"/>
              <a:t>Pasta with truffle sauce</a:t>
            </a:r>
          </a:p>
          <a:p>
            <a:pPr lvl="1"/>
            <a:r>
              <a:rPr lang="en-US" smtClean="0"/>
              <a:t>Black pasta </a:t>
            </a:r>
            <a:r>
              <a:rPr lang="en-US" dirty="0" smtClean="0"/>
              <a:t>(with squid ink sauce)</a:t>
            </a:r>
          </a:p>
          <a:p>
            <a:pPr lvl="1"/>
            <a:r>
              <a:rPr lang="en-US" dirty="0" smtClean="0"/>
              <a:t>Truffle stuffed ravioli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0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0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0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0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0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90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007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lympic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</TotalTime>
  <Words>110</Words>
  <Application>Microsoft Office PowerPoint</Application>
  <PresentationFormat>On-screen Show (4:3)</PresentationFormat>
  <Paragraphs>11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Times New Roman</vt:lpstr>
      <vt:lpstr>Arial</vt:lpstr>
      <vt:lpstr>Olympic</vt:lpstr>
      <vt:lpstr>FOOD in the Olympics Venue - Beijing</vt:lpstr>
      <vt:lpstr>Food in Other Countries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Note from Joe: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</dc:creator>
  <cp:lastModifiedBy>Joe</cp:lastModifiedBy>
  <cp:revision>4</cp:revision>
  <dcterms:created xsi:type="dcterms:W3CDTF">2010-07-28T14:39:22Z</dcterms:created>
  <dcterms:modified xsi:type="dcterms:W3CDTF">2010-07-28T15:40:20Z</dcterms:modified>
</cp:coreProperties>
</file>