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tags/tag7.xml" ContentType="application/vnd.openxmlformats-officedocument.presentationml.tags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</p:sldMasterIdLst>
  <p:notesMasterIdLst>
    <p:notesMasterId r:id="rId30"/>
  </p:notesMasterIdLst>
  <p:sldIdLst>
    <p:sldId id="256" r:id="rId3"/>
    <p:sldId id="259" r:id="rId4"/>
    <p:sldId id="260" r:id="rId5"/>
    <p:sldId id="261" r:id="rId6"/>
    <p:sldId id="262" r:id="rId7"/>
    <p:sldId id="274" r:id="rId8"/>
    <p:sldId id="263" r:id="rId9"/>
    <p:sldId id="264" r:id="rId10"/>
    <p:sldId id="269" r:id="rId11"/>
    <p:sldId id="268" r:id="rId12"/>
    <p:sldId id="265" r:id="rId13"/>
    <p:sldId id="272" r:id="rId14"/>
    <p:sldId id="275" r:id="rId15"/>
    <p:sldId id="273" r:id="rId16"/>
    <p:sldId id="276" r:id="rId17"/>
    <p:sldId id="277" r:id="rId18"/>
    <p:sldId id="278" r:id="rId19"/>
    <p:sldId id="266" r:id="rId20"/>
    <p:sldId id="267" r:id="rId21"/>
    <p:sldId id="270" r:id="rId22"/>
    <p:sldId id="279" r:id="rId23"/>
    <p:sldId id="280" r:id="rId24"/>
    <p:sldId id="281" r:id="rId25"/>
    <p:sldId id="282" r:id="rId26"/>
    <p:sldId id="283" r:id="rId27"/>
    <p:sldId id="284" r:id="rId28"/>
    <p:sldId id="271" r:id="rId2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00" autoAdjust="0"/>
    <p:restoredTop sz="94600"/>
  </p:normalViewPr>
  <p:slideViewPr>
    <p:cSldViewPr>
      <p:cViewPr varScale="1">
        <p:scale>
          <a:sx n="100" d="100"/>
          <a:sy n="100" d="100"/>
        </p:scale>
        <p:origin x="-61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99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99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99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F4DB2E5-9E78-42EB-BCDC-3B40C1CA1E26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image" Target="../media/image2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2701925" y="2130425"/>
            <a:ext cx="48006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2701925" y="3886200"/>
            <a:ext cx="41148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7157FF9F-83DD-47C2-BB05-F1460BD35D7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1714F6-0E02-45B0-AECF-7CD3276B185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39025" y="274638"/>
            <a:ext cx="15811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93988" y="274638"/>
            <a:ext cx="4592637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034196-7ECC-4C87-B10D-EB73C5BF666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455613" y="2130425"/>
            <a:ext cx="7313612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455613" y="3886200"/>
            <a:ext cx="7313612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12D406A7-9117-43D2-9AEA-00259DD2B6B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9FB54E-B490-475D-90CB-866B7EF5F6B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D7921A-D75E-4371-A825-649E2111AA7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7C6AE9-D8B3-4661-B0B1-64F24DB22F1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3A6D50-74C2-461A-8593-9E6BEDC41B2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D8FF30-71D2-4D81-AEB7-1F18970DB5E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7712F8-D2E7-430A-9C02-E1A787BBBB8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874AFA-AB84-459F-AD04-B42F4B8E9AE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047C63-FEAD-414B-9F2D-4BA6B2705B0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C74D11-2410-46A0-A960-0AC3FF4798F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C5E564-6779-4369-8717-F06954355C0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225" y="274638"/>
            <a:ext cx="2055813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274638"/>
            <a:ext cx="6018212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1A77D1-69A6-4DB4-A006-FD1102EF778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8B2000-1156-485A-BFF7-231F05DF799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93988" y="1600200"/>
            <a:ext cx="3086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32488" y="1600200"/>
            <a:ext cx="308768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6C8D5F-6B84-427A-A12F-1DF55F0D5D9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AA3621-404A-4471-9530-D4EBA27C67A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7B7C35-3564-4D56-9F7A-15F3CEF88C4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647999-BC82-4B0D-AFE6-5D107C2E26B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36A0B1-4008-40CE-BB74-7059F78E844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5EA03C-1036-4D52-9D30-3F80D2157A2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5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2703513" y="274638"/>
            <a:ext cx="63166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2693988" y="1600200"/>
            <a:ext cx="632618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360E97D-B2BA-4175-9ADA-D817CB5B7A23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5613" y="274638"/>
            <a:ext cx="8226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5613" y="1600200"/>
            <a:ext cx="822642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D61465F-A054-4795-99CC-09FE68326423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09800" y="2130425"/>
            <a:ext cx="5715000" cy="1470025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600" b="1" dirty="0" smtClean="0">
                <a:ln w="11430">
                  <a:solidFill>
                    <a:srgbClr val="FF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Chinese Countryside</a:t>
            </a:r>
            <a:endParaRPr lang="en-US" sz="3600" b="1" dirty="0">
              <a:ln w="11430">
                <a:solidFill>
                  <a:srgbClr val="FF000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701924" y="3886200"/>
            <a:ext cx="4460875" cy="17526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800" b="1" dirty="0" smtClean="0">
                <a:ln w="11430">
                  <a:solidFill>
                    <a:srgbClr val="FF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Away from the big cities</a:t>
            </a:r>
            <a:endParaRPr lang="en-US" sz="2800" b="1" dirty="0">
              <a:ln w="11430">
                <a:solidFill>
                  <a:srgbClr val="FF000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Chang Tang, Tibet</a:t>
            </a:r>
            <a:b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6425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Farmers, Jiangxi Province</a:t>
            </a:r>
            <a:b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679" r="9632"/>
          <a:stretch>
            <a:fillRect/>
          </a:stretch>
        </p:blipFill>
        <p:spPr bwMode="auto">
          <a:xfrm>
            <a:off x="0" y="0"/>
            <a:ext cx="9144000" cy="688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Guanxi</a:t>
            </a:r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provinces in southern China</a:t>
            </a:r>
            <a:endParaRPr 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137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6425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Southern China</a:t>
            </a:r>
            <a:endParaRPr lang="en-US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5051" b="19510"/>
          <a:stretch>
            <a:fillRect/>
          </a:stretch>
        </p:blipFill>
        <p:spPr bwMode="auto">
          <a:xfrm>
            <a:off x="0" y="-1"/>
            <a:ext cx="9144000" cy="6898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226425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Farm Village</a:t>
            </a:r>
            <a:endParaRPr lang="en-US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8458" r="3179"/>
          <a:stretch>
            <a:fillRect/>
          </a:stretch>
        </p:blipFill>
        <p:spPr bwMode="auto">
          <a:xfrm>
            <a:off x="0" y="0"/>
            <a:ext cx="9144000" cy="6877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3962" y="0"/>
            <a:ext cx="4110038" cy="762000"/>
          </a:xfrm>
        </p:spPr>
        <p:txBody>
          <a:bodyPr/>
          <a:lstStyle/>
          <a:p>
            <a: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Harvesting Potatoes</a:t>
            </a:r>
            <a:endParaRPr lang="en-US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1043"/>
          <a:stretch>
            <a:fillRect/>
          </a:stretch>
        </p:blipFill>
        <p:spPr bwMode="auto">
          <a:xfrm>
            <a:off x="0" y="0"/>
            <a:ext cx="9144000" cy="6845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6425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Lacking Modern Farm Equipment</a:t>
            </a:r>
            <a:endParaRPr lang="en-US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715000"/>
            <a:ext cx="8226425" cy="1143000"/>
          </a:xfrm>
        </p:spPr>
        <p:txBody>
          <a:bodyPr/>
          <a:lstStyle/>
          <a:p>
            <a:r>
              <a:rPr lang="en-US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Shipton’s</a:t>
            </a:r>
            <a: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Arch, Taklimakan Desert</a:t>
            </a:r>
            <a:b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715000"/>
            <a:ext cx="8226425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Giant Panda, Sichuan </a:t>
            </a:r>
            <a: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Province</a:t>
            </a:r>
            <a:endParaRPr 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C000"/>
                </a:solidFill>
              </a:rPr>
              <a:t>The Great Wall</a:t>
            </a:r>
            <a:endParaRPr lang="en-US" b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715000"/>
            <a:ext cx="8226425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 Lanterns, Old Town </a:t>
            </a:r>
            <a:r>
              <a:rPr lang="en-US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Lijiang</a:t>
            </a:r>
            <a: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12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12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112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990600"/>
            <a:ext cx="8226425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winter morning in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Daxing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49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Yu Long River Valley</a:t>
            </a:r>
            <a:b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14667"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Mountain Path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Blessing, </a:t>
            </a:r>
            <a:r>
              <a:rPr lang="en-US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Guizhou</a:t>
            </a:r>
            <a: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Province</a:t>
            </a:r>
            <a:b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248400"/>
            <a:ext cx="9143999" cy="60960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Grandmother and Baby, </a:t>
            </a:r>
            <a:r>
              <a:rPr lang="en-US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Guizhou</a:t>
            </a:r>
            <a: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Province</a:t>
            </a:r>
            <a:endParaRPr 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226425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Brick Factory, </a:t>
            </a:r>
            <a:r>
              <a:rPr lang="en-US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Hebei</a:t>
            </a:r>
            <a: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Province </a:t>
            </a:r>
            <a:b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943600"/>
            <a:ext cx="8226425" cy="762000"/>
          </a:xfrm>
        </p:spPr>
        <p:txBody>
          <a:bodyPr/>
          <a:lstStyle/>
          <a:p>
            <a: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Rice Terraces, Yunnan </a:t>
            </a:r>
            <a: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Province</a:t>
            </a:r>
            <a:endParaRPr 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8418" b="17503"/>
          <a:stretch>
            <a:fillRect/>
          </a:stretch>
        </p:blipFill>
        <p:spPr bwMode="auto">
          <a:xfrm>
            <a:off x="0" y="0"/>
            <a:ext cx="925765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5762" y="0"/>
            <a:ext cx="4948238" cy="792162"/>
          </a:xfrm>
        </p:spPr>
        <p:txBody>
          <a:bodyPr/>
          <a:lstStyle/>
          <a:p>
            <a: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Narrow Rice Paddies</a:t>
            </a:r>
            <a:endParaRPr lang="en-US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Buddhist Monk, Tibet</a:t>
            </a:r>
            <a:b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Festival Dance, Tibet</a:t>
            </a:r>
            <a:b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Tibetan Dance, Shangri-La</a:t>
            </a:r>
            <a:b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ex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itl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ext"/>
</p:tagLst>
</file>

<file path=ppt/theme/theme1.xml><?xml version="1.0" encoding="utf-8"?>
<a:theme xmlns:a="http://schemas.openxmlformats.org/drawingml/2006/main" name="china architecture">
  <a:themeElements>
    <a:clrScheme name="Office Theme 2">
      <a:dk1>
        <a:srgbClr val="000000"/>
      </a:dk1>
      <a:lt1>
        <a:srgbClr val="CC9966"/>
      </a:lt1>
      <a:dk2>
        <a:srgbClr val="000000"/>
      </a:dk2>
      <a:lt2>
        <a:srgbClr val="666666"/>
      </a:lt2>
      <a:accent1>
        <a:srgbClr val="664E14"/>
      </a:accent1>
      <a:accent2>
        <a:srgbClr val="803826"/>
      </a:accent2>
      <a:accent3>
        <a:srgbClr val="E2CAB8"/>
      </a:accent3>
      <a:accent4>
        <a:srgbClr val="000000"/>
      </a:accent4>
      <a:accent5>
        <a:srgbClr val="B8B2AA"/>
      </a:accent5>
      <a:accent6>
        <a:srgbClr val="733221"/>
      </a:accent6>
      <a:hlink>
        <a:srgbClr val="464C0F"/>
      </a:hlink>
      <a:folHlink>
        <a:srgbClr val="663D14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CC9966"/>
        </a:lt1>
        <a:dk2>
          <a:srgbClr val="000000"/>
        </a:dk2>
        <a:lt2>
          <a:srgbClr val="666666"/>
        </a:lt2>
        <a:accent1>
          <a:srgbClr val="AD5803"/>
        </a:accent1>
        <a:accent2>
          <a:srgbClr val="704C28"/>
        </a:accent2>
        <a:accent3>
          <a:srgbClr val="E2CAB8"/>
        </a:accent3>
        <a:accent4>
          <a:srgbClr val="000000"/>
        </a:accent4>
        <a:accent5>
          <a:srgbClr val="D3B4AA"/>
        </a:accent5>
        <a:accent6>
          <a:srgbClr val="654423"/>
        </a:accent6>
        <a:hlink>
          <a:srgbClr val="512900"/>
        </a:hlink>
        <a:folHlink>
          <a:srgbClr val="70390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CC9966"/>
        </a:lt1>
        <a:dk2>
          <a:srgbClr val="000000"/>
        </a:dk2>
        <a:lt2>
          <a:srgbClr val="666666"/>
        </a:lt2>
        <a:accent1>
          <a:srgbClr val="664E14"/>
        </a:accent1>
        <a:accent2>
          <a:srgbClr val="803826"/>
        </a:accent2>
        <a:accent3>
          <a:srgbClr val="E2CAB8"/>
        </a:accent3>
        <a:accent4>
          <a:srgbClr val="000000"/>
        </a:accent4>
        <a:accent5>
          <a:srgbClr val="B8B2AA"/>
        </a:accent5>
        <a:accent6>
          <a:srgbClr val="733221"/>
        </a:accent6>
        <a:hlink>
          <a:srgbClr val="464C0F"/>
        </a:hlink>
        <a:folHlink>
          <a:srgbClr val="663D1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CC9966"/>
        </a:lt1>
        <a:dk2>
          <a:srgbClr val="000000"/>
        </a:dk2>
        <a:lt2>
          <a:srgbClr val="666666"/>
        </a:lt2>
        <a:accent1>
          <a:srgbClr val="13402E"/>
        </a:accent1>
        <a:accent2>
          <a:srgbClr val="662933"/>
        </a:accent2>
        <a:accent3>
          <a:srgbClr val="E2CAB8"/>
        </a:accent3>
        <a:accent4>
          <a:srgbClr val="000000"/>
        </a:accent4>
        <a:accent5>
          <a:srgbClr val="AAAFAD"/>
        </a:accent5>
        <a:accent6>
          <a:srgbClr val="5C242D"/>
        </a:accent6>
        <a:hlink>
          <a:srgbClr val="2D3259"/>
        </a:hlink>
        <a:folHlink>
          <a:srgbClr val="663D1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CC9966"/>
        </a:lt1>
        <a:dk2>
          <a:srgbClr val="000000"/>
        </a:dk2>
        <a:lt2>
          <a:srgbClr val="666666"/>
        </a:lt2>
        <a:accent1>
          <a:srgbClr val="663D14"/>
        </a:accent1>
        <a:accent2>
          <a:srgbClr val="464C0F"/>
        </a:accent2>
        <a:accent3>
          <a:srgbClr val="E2CAB8"/>
        </a:accent3>
        <a:accent4>
          <a:srgbClr val="000000"/>
        </a:accent4>
        <a:accent5>
          <a:srgbClr val="B8AFAA"/>
        </a:accent5>
        <a:accent6>
          <a:srgbClr val="3F440C"/>
        </a:accent6>
        <a:hlink>
          <a:srgbClr val="592855"/>
        </a:hlink>
        <a:folHlink>
          <a:srgbClr val="1F394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AD5803"/>
        </a:accent1>
        <a:accent2>
          <a:srgbClr val="704C28"/>
        </a:accent2>
        <a:accent3>
          <a:srgbClr val="FFFFFF"/>
        </a:accent3>
        <a:accent4>
          <a:srgbClr val="000000"/>
        </a:accent4>
        <a:accent5>
          <a:srgbClr val="D3B4AA"/>
        </a:accent5>
        <a:accent6>
          <a:srgbClr val="654423"/>
        </a:accent6>
        <a:hlink>
          <a:srgbClr val="512900"/>
        </a:hlink>
        <a:folHlink>
          <a:srgbClr val="70390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664E14"/>
        </a:accent1>
        <a:accent2>
          <a:srgbClr val="803826"/>
        </a:accent2>
        <a:accent3>
          <a:srgbClr val="FFFFFF"/>
        </a:accent3>
        <a:accent4>
          <a:srgbClr val="000000"/>
        </a:accent4>
        <a:accent5>
          <a:srgbClr val="B8B2AA"/>
        </a:accent5>
        <a:accent6>
          <a:srgbClr val="733221"/>
        </a:accent6>
        <a:hlink>
          <a:srgbClr val="464C0F"/>
        </a:hlink>
        <a:folHlink>
          <a:srgbClr val="663D1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13402E"/>
        </a:accent1>
        <a:accent2>
          <a:srgbClr val="662933"/>
        </a:accent2>
        <a:accent3>
          <a:srgbClr val="FFFFFF"/>
        </a:accent3>
        <a:accent4>
          <a:srgbClr val="000000"/>
        </a:accent4>
        <a:accent5>
          <a:srgbClr val="AAAFAD"/>
        </a:accent5>
        <a:accent6>
          <a:srgbClr val="5C242D"/>
        </a:accent6>
        <a:hlink>
          <a:srgbClr val="2D3259"/>
        </a:hlink>
        <a:folHlink>
          <a:srgbClr val="663D1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663D14"/>
        </a:accent1>
        <a:accent2>
          <a:srgbClr val="464C0F"/>
        </a:accent2>
        <a:accent3>
          <a:srgbClr val="FFFFFF"/>
        </a:accent3>
        <a:accent4>
          <a:srgbClr val="000000"/>
        </a:accent4>
        <a:accent5>
          <a:srgbClr val="B8AFAA"/>
        </a:accent5>
        <a:accent6>
          <a:srgbClr val="3F440C"/>
        </a:accent6>
        <a:hlink>
          <a:srgbClr val="592855"/>
        </a:hlink>
        <a:folHlink>
          <a:srgbClr val="1F394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2">
      <a:dk1>
        <a:srgbClr val="000000"/>
      </a:dk1>
      <a:lt1>
        <a:srgbClr val="CC9966"/>
      </a:lt1>
      <a:dk2>
        <a:srgbClr val="000000"/>
      </a:dk2>
      <a:lt2>
        <a:srgbClr val="666666"/>
      </a:lt2>
      <a:accent1>
        <a:srgbClr val="664E14"/>
      </a:accent1>
      <a:accent2>
        <a:srgbClr val="803826"/>
      </a:accent2>
      <a:accent3>
        <a:srgbClr val="E2CAB8"/>
      </a:accent3>
      <a:accent4>
        <a:srgbClr val="000000"/>
      </a:accent4>
      <a:accent5>
        <a:srgbClr val="B8B2AA"/>
      </a:accent5>
      <a:accent6>
        <a:srgbClr val="733221"/>
      </a:accent6>
      <a:hlink>
        <a:srgbClr val="464C0F"/>
      </a:hlink>
      <a:folHlink>
        <a:srgbClr val="663D14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CC9966"/>
        </a:lt1>
        <a:dk2>
          <a:srgbClr val="000000"/>
        </a:dk2>
        <a:lt2>
          <a:srgbClr val="666666"/>
        </a:lt2>
        <a:accent1>
          <a:srgbClr val="AD5803"/>
        </a:accent1>
        <a:accent2>
          <a:srgbClr val="704C28"/>
        </a:accent2>
        <a:accent3>
          <a:srgbClr val="E2CAB8"/>
        </a:accent3>
        <a:accent4>
          <a:srgbClr val="000000"/>
        </a:accent4>
        <a:accent5>
          <a:srgbClr val="D3B4AA"/>
        </a:accent5>
        <a:accent6>
          <a:srgbClr val="654423"/>
        </a:accent6>
        <a:hlink>
          <a:srgbClr val="512900"/>
        </a:hlink>
        <a:folHlink>
          <a:srgbClr val="70390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CC9966"/>
        </a:lt1>
        <a:dk2>
          <a:srgbClr val="000000"/>
        </a:dk2>
        <a:lt2>
          <a:srgbClr val="666666"/>
        </a:lt2>
        <a:accent1>
          <a:srgbClr val="664E14"/>
        </a:accent1>
        <a:accent2>
          <a:srgbClr val="803826"/>
        </a:accent2>
        <a:accent3>
          <a:srgbClr val="E2CAB8"/>
        </a:accent3>
        <a:accent4>
          <a:srgbClr val="000000"/>
        </a:accent4>
        <a:accent5>
          <a:srgbClr val="B8B2AA"/>
        </a:accent5>
        <a:accent6>
          <a:srgbClr val="733221"/>
        </a:accent6>
        <a:hlink>
          <a:srgbClr val="464C0F"/>
        </a:hlink>
        <a:folHlink>
          <a:srgbClr val="663D1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CC9966"/>
        </a:lt1>
        <a:dk2>
          <a:srgbClr val="000000"/>
        </a:dk2>
        <a:lt2>
          <a:srgbClr val="666666"/>
        </a:lt2>
        <a:accent1>
          <a:srgbClr val="13402E"/>
        </a:accent1>
        <a:accent2>
          <a:srgbClr val="662933"/>
        </a:accent2>
        <a:accent3>
          <a:srgbClr val="E2CAB8"/>
        </a:accent3>
        <a:accent4>
          <a:srgbClr val="000000"/>
        </a:accent4>
        <a:accent5>
          <a:srgbClr val="AAAFAD"/>
        </a:accent5>
        <a:accent6>
          <a:srgbClr val="5C242D"/>
        </a:accent6>
        <a:hlink>
          <a:srgbClr val="2D3259"/>
        </a:hlink>
        <a:folHlink>
          <a:srgbClr val="663D1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CC9966"/>
        </a:lt1>
        <a:dk2>
          <a:srgbClr val="000000"/>
        </a:dk2>
        <a:lt2>
          <a:srgbClr val="666666"/>
        </a:lt2>
        <a:accent1>
          <a:srgbClr val="663D14"/>
        </a:accent1>
        <a:accent2>
          <a:srgbClr val="464C0F"/>
        </a:accent2>
        <a:accent3>
          <a:srgbClr val="E2CAB8"/>
        </a:accent3>
        <a:accent4>
          <a:srgbClr val="000000"/>
        </a:accent4>
        <a:accent5>
          <a:srgbClr val="B8AFAA"/>
        </a:accent5>
        <a:accent6>
          <a:srgbClr val="3F440C"/>
        </a:accent6>
        <a:hlink>
          <a:srgbClr val="592855"/>
        </a:hlink>
        <a:folHlink>
          <a:srgbClr val="1F394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AD5803"/>
        </a:accent1>
        <a:accent2>
          <a:srgbClr val="704C28"/>
        </a:accent2>
        <a:accent3>
          <a:srgbClr val="FFFFFF"/>
        </a:accent3>
        <a:accent4>
          <a:srgbClr val="000000"/>
        </a:accent4>
        <a:accent5>
          <a:srgbClr val="D3B4AA"/>
        </a:accent5>
        <a:accent6>
          <a:srgbClr val="654423"/>
        </a:accent6>
        <a:hlink>
          <a:srgbClr val="512900"/>
        </a:hlink>
        <a:folHlink>
          <a:srgbClr val="70390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664E14"/>
        </a:accent1>
        <a:accent2>
          <a:srgbClr val="803826"/>
        </a:accent2>
        <a:accent3>
          <a:srgbClr val="FFFFFF"/>
        </a:accent3>
        <a:accent4>
          <a:srgbClr val="000000"/>
        </a:accent4>
        <a:accent5>
          <a:srgbClr val="B8B2AA"/>
        </a:accent5>
        <a:accent6>
          <a:srgbClr val="733221"/>
        </a:accent6>
        <a:hlink>
          <a:srgbClr val="464C0F"/>
        </a:hlink>
        <a:folHlink>
          <a:srgbClr val="663D1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13402E"/>
        </a:accent1>
        <a:accent2>
          <a:srgbClr val="662933"/>
        </a:accent2>
        <a:accent3>
          <a:srgbClr val="FFFFFF"/>
        </a:accent3>
        <a:accent4>
          <a:srgbClr val="000000"/>
        </a:accent4>
        <a:accent5>
          <a:srgbClr val="AAAFAD"/>
        </a:accent5>
        <a:accent6>
          <a:srgbClr val="5C242D"/>
        </a:accent6>
        <a:hlink>
          <a:srgbClr val="2D3259"/>
        </a:hlink>
        <a:folHlink>
          <a:srgbClr val="663D1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663D14"/>
        </a:accent1>
        <a:accent2>
          <a:srgbClr val="464C0F"/>
        </a:accent2>
        <a:accent3>
          <a:srgbClr val="FFFFFF"/>
        </a:accent3>
        <a:accent4>
          <a:srgbClr val="000000"/>
        </a:accent4>
        <a:accent5>
          <a:srgbClr val="B8AFAA"/>
        </a:accent5>
        <a:accent6>
          <a:srgbClr val="3F440C"/>
        </a:accent6>
        <a:hlink>
          <a:srgbClr val="592855"/>
        </a:hlink>
        <a:folHlink>
          <a:srgbClr val="1F394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china architecture</Template>
  <TotalTime>57</TotalTime>
  <Words>95</Words>
  <Application>Microsoft Office PowerPoint</Application>
  <PresentationFormat>On-screen Show (4:3)</PresentationFormat>
  <Paragraphs>24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29" baseType="lpstr">
      <vt:lpstr>china architecture</vt:lpstr>
      <vt:lpstr>1_Default Design</vt:lpstr>
      <vt:lpstr>Chinese Countryside</vt:lpstr>
      <vt:lpstr>The Great Wall</vt:lpstr>
      <vt:lpstr>Grandmother and Baby, Guizhou Province</vt:lpstr>
      <vt:lpstr>Brick Factory, Hebei Province  </vt:lpstr>
      <vt:lpstr>Rice Terraces, Yunnan Province</vt:lpstr>
      <vt:lpstr>Narrow Rice Paddies</vt:lpstr>
      <vt:lpstr>Buddhist Monk, Tibet </vt:lpstr>
      <vt:lpstr>Festival Dance, Tibet </vt:lpstr>
      <vt:lpstr>Tibetan Dance, Shangri-La </vt:lpstr>
      <vt:lpstr>Chang Tang, Tibet </vt:lpstr>
      <vt:lpstr>Farmers, Jiangxi Province </vt:lpstr>
      <vt:lpstr>Guanxi provinces in southern China</vt:lpstr>
      <vt:lpstr>Southern China</vt:lpstr>
      <vt:lpstr>Farm Village</vt:lpstr>
      <vt:lpstr>Slide 15</vt:lpstr>
      <vt:lpstr>Harvesting Potatoes</vt:lpstr>
      <vt:lpstr>Lacking Modern Farm Equipment</vt:lpstr>
      <vt:lpstr>Shipton’s Arch, Taklimakan Desert </vt:lpstr>
      <vt:lpstr>Giant Panda, Sichuan Province</vt:lpstr>
      <vt:lpstr>Red Lanterns, Old Town Lijiang </vt:lpstr>
      <vt:lpstr>Slide 21</vt:lpstr>
      <vt:lpstr>Slide 22</vt:lpstr>
      <vt:lpstr>Slide 23</vt:lpstr>
      <vt:lpstr>A winter morning in Daxing</vt:lpstr>
      <vt:lpstr>Yu Long River Valley </vt:lpstr>
      <vt:lpstr>Mountain Path</vt:lpstr>
      <vt:lpstr>Blessing, Guizhou Province 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Chinese Countryside</dc:title>
  <dc:creator>Joe</dc:creator>
  <cp:lastModifiedBy>Joe</cp:lastModifiedBy>
  <cp:revision>1</cp:revision>
  <dcterms:created xsi:type="dcterms:W3CDTF">2010-07-26T08:26:50Z</dcterms:created>
  <dcterms:modified xsi:type="dcterms:W3CDTF">2010-07-26T09:24:32Z</dcterms:modified>
</cp:coreProperties>
</file>