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8" r:id="rId5"/>
    <p:sldId id="279" r:id="rId6"/>
    <p:sldId id="277" r:id="rId7"/>
    <p:sldId id="266" r:id="rId8"/>
    <p:sldId id="276" r:id="rId9"/>
    <p:sldId id="282" r:id="rId10"/>
    <p:sldId id="283" r:id="rId11"/>
    <p:sldId id="267" r:id="rId12"/>
    <p:sldId id="268" r:id="rId13"/>
    <p:sldId id="269" r:id="rId14"/>
    <p:sldId id="270" r:id="rId15"/>
    <p:sldId id="271" r:id="rId16"/>
    <p:sldId id="272" r:id="rId17"/>
    <p:sldId id="257" r:id="rId18"/>
    <p:sldId id="258" r:id="rId19"/>
    <p:sldId id="259" r:id="rId20"/>
    <p:sldId id="260" r:id="rId21"/>
    <p:sldId id="265" r:id="rId22"/>
    <p:sldId id="261" r:id="rId23"/>
    <p:sldId id="262" r:id="rId24"/>
    <p:sldId id="263" r:id="rId25"/>
    <p:sldId id="264" r:id="rId26"/>
    <p:sldId id="273" r:id="rId27"/>
    <p:sldId id="274" r:id="rId28"/>
    <p:sldId id="275" r:id="rId29"/>
    <p:sldId id="284" r:id="rId30"/>
  </p:sldIdLst>
  <p:sldSz cx="9144000" cy="6858000" type="screen4x3"/>
  <p:notesSz cx="6858000" cy="9144000"/>
  <p:embeddedFontLst>
    <p:embeddedFont>
      <p:font typeface="Arial Black" pitchFamily="34" charset="0"/>
      <p:bold r:id="rId31"/>
    </p:embeddedFont>
    <p:embeddedFont>
      <p:font typeface="Calibri" pitchFamily="34" charset="0"/>
      <p:regular r:id="rId32"/>
      <p:bold r:id="rId33"/>
      <p:italic r:id="rId34"/>
      <p:boldItalic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andslide.jpg"/>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B5B10B7-3BA8-4B0F-AB68-78E1F544FB28}"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467BA-BBC9-48FE-8FA2-D0C27626E8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81D703-B59F-42CE-B98A-82D4DAC20257}"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24B77C-80D5-4ED6-A917-38BCCDB763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580400-CC6B-4AB8-834D-C389E08DAA47}"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6AE8A-9695-495D-87AE-45F5D5C683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75783E-9A60-4E30-8EB8-40E139A00DEF}"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0AA10F-537D-4549-AEC9-F55B0DFCBB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716A04-AD42-46A5-B20C-11F0B803FBE6}" type="datetimeFigureOut">
              <a:rPr lang="en-US"/>
              <a:pPr>
                <a:defRPr/>
              </a:pPr>
              <a:t>8/10/2010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0E352-E69A-4BF2-89AC-948228EEBE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7DCB0E52-D0BB-42B7-9BA1-FAA9E87D9CD9}" type="datetimeFigureOut">
              <a:rPr lang="en-US"/>
              <a:pPr>
                <a:defRPr/>
              </a:pPr>
              <a:t>8/10/2010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08F52B6-4A57-4A50-927D-9FC9DCF16F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3D334398-21A5-4BEA-99E5-11FA3CE93B28}" type="datetimeFigureOut">
              <a:rPr lang="en-US"/>
              <a:pPr>
                <a:defRPr/>
              </a:pPr>
              <a:t>8/10/2010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B080BF1-27FE-46F7-89BA-092B1A4014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F1DBB62C-21C7-4552-8223-D7EE1B536531}" type="datetimeFigureOut">
              <a:rPr lang="en-US"/>
              <a:pPr>
                <a:defRPr/>
              </a:pPr>
              <a:t>8/10/2010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83237D7-61B8-49FA-9282-AF80416B94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8CC024FA-8525-4717-8944-52C65E858352}" type="datetimeFigureOut">
              <a:rPr lang="en-US"/>
              <a:pPr>
                <a:defRPr/>
              </a:pPr>
              <a:t>8/10/2010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633C2F2-0C9B-45EF-835A-D5563035D5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459A63E-32C9-44ED-96CD-D18BDC7AF036}" type="datetimeFigureOut">
              <a:rPr lang="en-US"/>
              <a:pPr>
                <a:defRPr/>
              </a:pPr>
              <a:t>8/10/2010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6D5FFDF-1764-4FAF-824B-13F6930058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back_2002_hair.gif"/>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650762A-0C79-4C3A-9414-CE375E5D43EE}" type="datetimeFigureOut">
              <a:rPr lang="en-US"/>
              <a:pPr>
                <a:defRPr/>
              </a:pPr>
              <a:t>8/10/2010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779C78A-DC42-4B8F-9497-609920ADEC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95698B9-ED25-48A6-9389-932BF6280CDF}" type="datetimeFigureOut">
              <a:rPr lang="en-US"/>
              <a:pPr>
                <a:defRPr/>
              </a:pPr>
              <a:t>8/10/2010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6DD7722-5806-40FB-8FC3-B2FCA392B7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00"/>
            <a:ext cx="6324600" cy="1470025"/>
          </a:xfrm>
        </p:spPr>
        <p:style>
          <a:lnRef idx="2">
            <a:schemeClr val="accent2"/>
          </a:lnRef>
          <a:fillRef idx="1">
            <a:schemeClr val="lt1"/>
          </a:fillRef>
          <a:effectRef idx="0">
            <a:schemeClr val="accent2"/>
          </a:effectRef>
          <a:fontRef idx="minor">
            <a:schemeClr val="dk1"/>
          </a:fontRef>
        </p:style>
        <p:txBody>
          <a:bodyPr/>
          <a:lstStyle/>
          <a:p>
            <a:r>
              <a:rPr lang="en-US" b="1" dirty="0" smtClean="0">
                <a:solidFill>
                  <a:schemeClr val="accent6">
                    <a:lumMod val="50000"/>
                  </a:schemeClr>
                </a:solidFill>
                <a:latin typeface="Arial Black" pitchFamily="34" charset="0"/>
              </a:rPr>
              <a:t>China Landslide – August 2010</a:t>
            </a:r>
            <a:endParaRPr lang="en-US" b="1" dirty="0">
              <a:solidFill>
                <a:schemeClr val="accent6">
                  <a:lumMod val="50000"/>
                </a:schemeClr>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349" y="762000"/>
            <a:ext cx="9142651" cy="513632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cstate="print"/>
          <a:srcRect/>
          <a:stretch>
            <a:fillRect/>
          </a:stretch>
        </p:blipFill>
        <p:spPr bwMode="auto">
          <a:xfrm>
            <a:off x="0" y="609600"/>
            <a:ext cx="9126108" cy="5603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cstate="print"/>
          <a:srcRect/>
          <a:stretch>
            <a:fillRect/>
          </a:stretch>
        </p:blipFill>
        <p:spPr bwMode="auto">
          <a:xfrm>
            <a:off x="0" y="381000"/>
            <a:ext cx="9142294" cy="614068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cstate="print"/>
          <a:srcRect/>
          <a:stretch>
            <a:fillRect/>
          </a:stretch>
        </p:blipFill>
        <p:spPr bwMode="auto">
          <a:xfrm>
            <a:off x="0" y="381000"/>
            <a:ext cx="9144000" cy="61418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cstate="print"/>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People in Mourning</a:t>
            </a:r>
            <a:endParaRPr lang="en-US" dirty="0"/>
          </a:p>
        </p:txBody>
      </p:sp>
      <p:pic>
        <p:nvPicPr>
          <p:cNvPr id="37890" name="Picture 2"/>
          <p:cNvPicPr>
            <a:picLocks noGrp="1" noChangeAspect="1" noChangeArrowheads="1"/>
          </p:cNvPicPr>
          <p:nvPr>
            <p:ph idx="1"/>
          </p:nvPr>
        </p:nvPicPr>
        <p:blipFill>
          <a:blip r:embed="rId2" cstate="print"/>
          <a:srcRect/>
          <a:stretch>
            <a:fillRect/>
          </a:stretch>
        </p:blipFill>
        <p:spPr bwMode="auto">
          <a:xfrm>
            <a:off x="304800" y="886809"/>
            <a:ext cx="8534400" cy="595274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cstate="print"/>
          <a:srcRect/>
          <a:stretch>
            <a:fillRect/>
          </a:stretch>
        </p:blipFill>
        <p:spPr bwMode="auto">
          <a:xfrm>
            <a:off x="0" y="411480"/>
            <a:ext cx="9144000" cy="60350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rescued – trapped 50 hours</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990600" y="1278110"/>
            <a:ext cx="7086600" cy="511513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Searching for missing relatives</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304800" y="1018381"/>
            <a:ext cx="8534400" cy="5689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Remains of collapsed building</a:t>
            </a:r>
            <a:endParaRPr lang="en-US"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838200" y="1373981"/>
            <a:ext cx="7467600" cy="497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Increasing Death Toll 8/10/2010</a:t>
            </a:r>
            <a:endParaRPr lang="en-US" dirty="0"/>
          </a:p>
        </p:txBody>
      </p:sp>
      <p:sp>
        <p:nvSpPr>
          <p:cNvPr id="3" name="Content Placeholder 2"/>
          <p:cNvSpPr>
            <a:spLocks noGrp="1"/>
          </p:cNvSpPr>
          <p:nvPr>
            <p:ph idx="1"/>
          </p:nvPr>
        </p:nvSpPr>
        <p:spPr>
          <a:xfrm>
            <a:off x="457200" y="1219200"/>
            <a:ext cx="8229600" cy="5638800"/>
          </a:xfrm>
        </p:spPr>
        <p:txBody>
          <a:bodyPr/>
          <a:lstStyle/>
          <a:p>
            <a:r>
              <a:rPr lang="en-US" dirty="0" smtClean="0"/>
              <a:t>The death toll from mudslides in northwest China has surged to 337, as rescuers used diggers and their bare hands in a desperate search for more than 1,100 others still </a:t>
            </a:r>
            <a:r>
              <a:rPr lang="en-US" dirty="0" smtClean="0"/>
              <a:t>missing</a:t>
            </a:r>
          </a:p>
          <a:p>
            <a:r>
              <a:rPr lang="en-US" dirty="0" smtClean="0"/>
              <a:t>At least three villages were flattened by an avalanche of mud and rocks triggered by heavy rains in a remote area of Gansu  province late on Saturday, the latest deadly disaster as China battles its worst flooding in a decade.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cstate="print"/>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Grp="1" noChangeAspect="1" noChangeArrowheads="1"/>
          </p:cNvPicPr>
          <p:nvPr>
            <p:ph idx="1"/>
          </p:nvPr>
        </p:nvPicPr>
        <p:blipFill>
          <a:blip r:embed="rId2" cstate="print"/>
          <a:srcRect/>
          <a:stretch>
            <a:fillRect/>
          </a:stretch>
        </p:blipFill>
        <p:spPr bwMode="auto">
          <a:xfrm>
            <a:off x="0" y="304800"/>
            <a:ext cx="9144000" cy="6096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Soldiers search for survivors</a:t>
            </a:r>
            <a:endParaRPr lang="en-US"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533400" y="1018955"/>
            <a:ext cx="8001000" cy="563478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Trying to avoid the stench of death</a:t>
            </a:r>
            <a:endParaRPr lang="en-US"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457200" y="985916"/>
            <a:ext cx="8229600" cy="575453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View of landslide</a:t>
            </a:r>
            <a:endParaRPr lang="en-US"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457200" y="1119981"/>
            <a:ext cx="8264128" cy="550941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Trying to salvage personal belongings</a:t>
            </a:r>
            <a:endParaRPr lang="en-US" dirty="0"/>
          </a:p>
        </p:txBody>
      </p:sp>
      <p:pic>
        <p:nvPicPr>
          <p:cNvPr id="39938" name="Picture 2"/>
          <p:cNvPicPr>
            <a:picLocks noGrp="1" noChangeAspect="1" noChangeArrowheads="1"/>
          </p:cNvPicPr>
          <p:nvPr>
            <p:ph idx="1"/>
          </p:nvPr>
        </p:nvPicPr>
        <p:blipFill>
          <a:blip r:embed="rId2" cstate="print"/>
          <a:srcRect/>
          <a:stretch>
            <a:fillRect/>
          </a:stretch>
        </p:blipFill>
        <p:spPr bwMode="auto">
          <a:xfrm>
            <a:off x="304800" y="1046829"/>
            <a:ext cx="8458200" cy="55824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p:cNvPicPr>
            <a:picLocks noGrp="1" noChangeAspect="1" noChangeArrowheads="1"/>
          </p:cNvPicPr>
          <p:nvPr>
            <p:ph idx="1"/>
          </p:nvPr>
        </p:nvPicPr>
        <p:blipFill>
          <a:blip r:embed="rId2" cstate="print"/>
          <a:srcRect/>
          <a:stretch>
            <a:fillRect/>
          </a:stretch>
        </p:blipFill>
        <p:spPr bwMode="auto">
          <a:xfrm>
            <a:off x="1" y="381000"/>
            <a:ext cx="9191226" cy="605837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idx="1"/>
          </p:nvPr>
        </p:nvPicPr>
        <p:blipFill>
          <a:blip r:embed="rId2" cstate="print"/>
          <a:srcRect/>
          <a:stretch>
            <a:fillRect/>
          </a:stretch>
        </p:blipFill>
        <p:spPr bwMode="auto">
          <a:xfrm>
            <a:off x="-1" y="457201"/>
            <a:ext cx="9144001" cy="598141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Devastated Citizens</a:t>
            </a:r>
            <a:endParaRPr lang="en-US" dirty="0"/>
          </a:p>
        </p:txBody>
      </p:sp>
      <p:pic>
        <p:nvPicPr>
          <p:cNvPr id="43010" name="Picture 2"/>
          <p:cNvPicPr>
            <a:picLocks noGrp="1" noChangeAspect="1" noChangeArrowheads="1"/>
          </p:cNvPicPr>
          <p:nvPr>
            <p:ph idx="1"/>
          </p:nvPr>
        </p:nvPicPr>
        <p:blipFill>
          <a:blip r:embed="rId2" cstate="print"/>
          <a:srcRect/>
          <a:stretch>
            <a:fillRect/>
          </a:stretch>
        </p:blipFill>
        <p:spPr bwMode="auto">
          <a:xfrm>
            <a:off x="377428" y="1066799"/>
            <a:ext cx="8309372" cy="553958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0" y="762000"/>
            <a:ext cx="9127283" cy="5334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BBC News </a:t>
            </a:r>
            <a:r>
              <a:rPr lang="en-US" dirty="0" smtClean="0"/>
              <a:t>8/10/2010</a:t>
            </a:r>
            <a:endParaRPr lang="en-US" dirty="0"/>
          </a:p>
        </p:txBody>
      </p:sp>
      <p:sp>
        <p:nvSpPr>
          <p:cNvPr id="3" name="Content Placeholder 2"/>
          <p:cNvSpPr>
            <a:spLocks noGrp="1"/>
          </p:cNvSpPr>
          <p:nvPr>
            <p:ph idx="1"/>
          </p:nvPr>
        </p:nvSpPr>
        <p:spPr/>
        <p:txBody>
          <a:bodyPr/>
          <a:lstStyle/>
          <a:p>
            <a:r>
              <a:rPr lang="en-US" dirty="0" smtClean="0"/>
              <a:t>702 people confirmed dead and more than 1,000 missing</a:t>
            </a:r>
          </a:p>
          <a:p>
            <a:r>
              <a:rPr lang="en-US" dirty="0" smtClean="0"/>
              <a:t>45,000 people in </a:t>
            </a:r>
            <a:r>
              <a:rPr lang="en-US" dirty="0" err="1" smtClean="0"/>
              <a:t>Zhouqu</a:t>
            </a:r>
            <a:r>
              <a:rPr lang="en-US" dirty="0" smtClean="0"/>
              <a:t> county evacuated</a:t>
            </a:r>
          </a:p>
          <a:p>
            <a:r>
              <a:rPr lang="en-US" dirty="0" smtClean="0"/>
              <a:t>7,000 soldiers, firefighters and medical staff deployed</a:t>
            </a:r>
          </a:p>
          <a:p>
            <a:r>
              <a:rPr lang="en-US" dirty="0" smtClean="0"/>
              <a:t>300 buildings buried under mud</a:t>
            </a:r>
          </a:p>
          <a:p>
            <a:r>
              <a:rPr lang="en-US" dirty="0" smtClean="0"/>
              <a:t>66% of county without power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cstate="print"/>
          <a:srcRect/>
          <a:stretch>
            <a:fillRect/>
          </a:stretch>
        </p:blipFill>
        <p:spPr bwMode="auto">
          <a:xfrm>
            <a:off x="0" y="381000"/>
            <a:ext cx="9144000" cy="61081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324600" cy="1143000"/>
          </a:xfrm>
        </p:spPr>
        <p:txBody>
          <a:bodyPr/>
          <a:lstStyle/>
          <a:p>
            <a:r>
              <a:rPr lang="en-US" b="1" dirty="0" smtClean="0"/>
              <a:t>Location</a:t>
            </a:r>
            <a:endParaRPr lang="en-US"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1447800"/>
            <a:ext cx="7658101" cy="5105400"/>
          </a:xfrm>
          <a:prstGeom prst="rect">
            <a:avLst/>
          </a:prstGeom>
          <a:noFill/>
          <a:ln w="9525">
            <a:noFill/>
            <a:miter lim="800000"/>
            <a:headEnd/>
            <a:tailEnd/>
          </a:ln>
        </p:spPr>
      </p:pic>
      <p:cxnSp>
        <p:nvCxnSpPr>
          <p:cNvPr id="6" name="Straight Arrow Connector 5"/>
          <p:cNvCxnSpPr/>
          <p:nvPr/>
        </p:nvCxnSpPr>
        <p:spPr>
          <a:xfrm rot="5400000">
            <a:off x="3886200" y="1524000"/>
            <a:ext cx="2590800" cy="1524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Landslide</a:t>
            </a:r>
            <a:endParaRPr lang="en-US" dirty="0"/>
          </a:p>
        </p:txBody>
      </p:sp>
      <p:sp>
        <p:nvSpPr>
          <p:cNvPr id="3" name="Content Placeholder 2"/>
          <p:cNvSpPr>
            <a:spLocks noGrp="1"/>
          </p:cNvSpPr>
          <p:nvPr>
            <p:ph idx="1"/>
          </p:nvPr>
        </p:nvSpPr>
        <p:spPr>
          <a:xfrm>
            <a:off x="457200" y="1219200"/>
            <a:ext cx="8229600" cy="5334000"/>
          </a:xfrm>
        </p:spPr>
        <p:txBody>
          <a:bodyPr/>
          <a:lstStyle/>
          <a:p>
            <a:r>
              <a:rPr lang="en-US" dirty="0" smtClean="0"/>
              <a:t>Landslides are rock, earth, or debris flows on slopes due to gravity. They can occur on any terrain given the right conditions of soil, moisture, and the angle of slope.  Integral to the natural process of the earth's surface geology, landslides serve to redistribute soil and sediments in a process that can be in abrupt collapses or in slow gradual slides.  Such is the nature of the earth's surface dynamics.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dirty="0" smtClean="0"/>
              <a:t>The weight of heavily saturated soil results in the slippage. </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752601" y="1403748"/>
            <a:ext cx="5722194" cy="523938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b="1" dirty="0" smtClean="0"/>
              <a:t>Aerial images show </a:t>
            </a:r>
            <a:r>
              <a:rPr lang="en-US" sz="3200" b="1" dirty="0" err="1" smtClean="0"/>
              <a:t>Zhouqu</a:t>
            </a:r>
            <a:r>
              <a:rPr lang="en-US" sz="3200" b="1" dirty="0" smtClean="0"/>
              <a:t> county in north-west China before and after a devastating landslide.</a:t>
            </a:r>
            <a:endParaRPr lang="en-US" sz="32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216269"/>
            <a:ext cx="9144000" cy="564173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nd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landslide</Template>
  <TotalTime>58</TotalTime>
  <Words>154</Words>
  <Application>Microsoft Office PowerPoint</Application>
  <PresentationFormat>On-screen Show (4:3)</PresentationFormat>
  <Paragraphs>25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landslide</vt:lpstr>
      <vt:lpstr>China Landslide – August 2010</vt:lpstr>
      <vt:lpstr>Increasing Death Toll 8/10/2010</vt:lpstr>
      <vt:lpstr>BBC News 8/10/2010</vt:lpstr>
      <vt:lpstr>Slide 4</vt:lpstr>
      <vt:lpstr>Location</vt:lpstr>
      <vt:lpstr>Landslide</vt:lpstr>
      <vt:lpstr>Where?</vt:lpstr>
      <vt:lpstr>The weight of heavily saturated soil results in the slippage. </vt:lpstr>
      <vt:lpstr>Aerial images show Zhouqu county in north-west China before and after a devastating landslide.</vt:lpstr>
      <vt:lpstr>Slide 10</vt:lpstr>
      <vt:lpstr>Slide 11</vt:lpstr>
      <vt:lpstr>Slide 12</vt:lpstr>
      <vt:lpstr>Slide 13</vt:lpstr>
      <vt:lpstr>Slide 14</vt:lpstr>
      <vt:lpstr>People in Mourning</vt:lpstr>
      <vt:lpstr>Slide 16</vt:lpstr>
      <vt:lpstr>Man rescued – trapped 50 hours</vt:lpstr>
      <vt:lpstr>Searching for missing relatives</vt:lpstr>
      <vt:lpstr>Remains of collapsed building</vt:lpstr>
      <vt:lpstr>Slide 20</vt:lpstr>
      <vt:lpstr>Slide 21</vt:lpstr>
      <vt:lpstr>Soldiers search for survivors</vt:lpstr>
      <vt:lpstr>Trying to avoid the stench of death</vt:lpstr>
      <vt:lpstr>View of landslide</vt:lpstr>
      <vt:lpstr>Trying to salvage personal belongings</vt:lpstr>
      <vt:lpstr>Slide 26</vt:lpstr>
      <vt:lpstr>Slide 27</vt:lpstr>
      <vt:lpstr>Devastated Citizens</vt:lpstr>
      <vt:lpstr>Slide 29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Landslide – August 2010</dc:title>
  <dc:creator>Joe</dc:creator>
  <cp:lastModifiedBy>Joe</cp:lastModifiedBy>
  <cp:revision>4</cp:revision>
  <dcterms:created xsi:type="dcterms:W3CDTF">2010-08-10T19:03:01Z</dcterms:created>
  <dcterms:modified xsi:type="dcterms:W3CDTF">2010-08-10T21:35:49Z</dcterms:modified>
</cp:coreProperties>
</file>