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6"/>
  </p:notesMasterIdLst>
  <p:sldIdLst>
    <p:sldId id="256" r:id="rId3"/>
    <p:sldId id="264" r:id="rId4"/>
    <p:sldId id="257" r:id="rId5"/>
    <p:sldId id="261" r:id="rId6"/>
    <p:sldId id="258" r:id="rId7"/>
    <p:sldId id="259" r:id="rId8"/>
    <p:sldId id="268" r:id="rId9"/>
    <p:sldId id="260" r:id="rId10"/>
    <p:sldId id="262" r:id="rId11"/>
    <p:sldId id="263" r:id="rId12"/>
    <p:sldId id="265" r:id="rId13"/>
    <p:sldId id="266" r:id="rId14"/>
    <p:sldId id="267" r:id="rId15"/>
    <p:sldId id="269" r:id="rId16"/>
    <p:sldId id="270" r:id="rId17"/>
    <p:sldId id="271" r:id="rId18"/>
    <p:sldId id="272" r:id="rId19"/>
    <p:sldId id="273" r:id="rId20"/>
    <p:sldId id="275" r:id="rId21"/>
    <p:sldId id="274"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00" autoAdjust="0"/>
    <p:restoredTop sz="94600"/>
  </p:normalViewPr>
  <p:slideViewPr>
    <p:cSldViewPr>
      <p:cViewPr varScale="1">
        <p:scale>
          <a:sx n="74" d="100"/>
          <a:sy n="74" d="100"/>
        </p:scale>
        <p:origin x="-108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993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9940"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994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94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994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A0108C09-69FF-4C71-B47C-15D94FC9B20D}" type="slidenum">
              <a:rPr lang="en-US"/>
              <a:pPr/>
              <a:t>‹#›</a:t>
            </a:fld>
            <a:endParaRPr lang="en-US"/>
          </a:p>
        </p:txBody>
      </p:sp>
    </p:spTree>
    <p:extLst>
      <p:ext uri="{BB962C8B-B14F-4D97-AF65-F5344CB8AC3E}">
        <p14:creationId xmlns:p14="http://schemas.microsoft.com/office/powerpoint/2010/main" val="321740378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554"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noProof="0" smtClean="0"/>
              <a:t>Click to edit Master title style</a:t>
            </a:r>
          </a:p>
        </p:txBody>
      </p:sp>
      <p:sp>
        <p:nvSpPr>
          <p:cNvPr id="23555"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p>
        </p:txBody>
      </p:sp>
      <p:sp>
        <p:nvSpPr>
          <p:cNvPr id="23556" name="Rectangle 4"/>
          <p:cNvSpPr>
            <a:spLocks noGrp="1" noChangeArrowheads="1"/>
          </p:cNvSpPr>
          <p:nvPr>
            <p:ph type="dt" sz="half" idx="2"/>
          </p:nvPr>
        </p:nvSpPr>
        <p:spPr/>
        <p:txBody>
          <a:bodyPr/>
          <a:lstStyle>
            <a:lvl1pPr>
              <a:defRPr/>
            </a:lvl1pPr>
          </a:lstStyle>
          <a:p>
            <a:endParaRPr lang="en-US"/>
          </a:p>
        </p:txBody>
      </p:sp>
      <p:sp>
        <p:nvSpPr>
          <p:cNvPr id="23557" name="Rectangle 5"/>
          <p:cNvSpPr>
            <a:spLocks noGrp="1" noChangeArrowheads="1"/>
          </p:cNvSpPr>
          <p:nvPr>
            <p:ph type="ftr" sz="quarter" idx="3"/>
          </p:nvPr>
        </p:nvSpPr>
        <p:spPr/>
        <p:txBody>
          <a:bodyPr/>
          <a:lstStyle>
            <a:lvl1pPr>
              <a:defRPr/>
            </a:lvl1pPr>
          </a:lstStyle>
          <a:p>
            <a:endParaRPr lang="en-US"/>
          </a:p>
        </p:txBody>
      </p:sp>
      <p:sp>
        <p:nvSpPr>
          <p:cNvPr id="23558" name="Rectangle 6"/>
          <p:cNvSpPr>
            <a:spLocks noGrp="1" noChangeArrowheads="1"/>
          </p:cNvSpPr>
          <p:nvPr>
            <p:ph type="sldNum" sz="quarter" idx="4"/>
          </p:nvPr>
        </p:nvSpPr>
        <p:spPr/>
        <p:txBody>
          <a:bodyPr/>
          <a:lstStyle>
            <a:lvl1pPr>
              <a:defRPr/>
            </a:lvl1pPr>
          </a:lstStyle>
          <a:p>
            <a:fld id="{BBF37805-F77D-4776-B659-0DC0D7FA0A3C}"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812B88D-9000-4BEA-9385-BAE8CC032E8B}" type="slidenum">
              <a:rPr lang="en-US"/>
              <a:pPr/>
              <a:t>‹#›</a:t>
            </a:fld>
            <a:endParaRPr lang="en-US"/>
          </a:p>
        </p:txBody>
      </p:sp>
    </p:spTree>
    <p:extLst>
      <p:ext uri="{BB962C8B-B14F-4D97-AF65-F5344CB8AC3E}">
        <p14:creationId xmlns:p14="http://schemas.microsoft.com/office/powerpoint/2010/main" val="1116989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B540416-4B4C-4882-8BE0-80F4C6345397}" type="slidenum">
              <a:rPr lang="en-US"/>
              <a:pPr/>
              <a:t>‹#›</a:t>
            </a:fld>
            <a:endParaRPr lang="en-US"/>
          </a:p>
        </p:txBody>
      </p:sp>
    </p:spTree>
    <p:extLst>
      <p:ext uri="{BB962C8B-B14F-4D97-AF65-F5344CB8AC3E}">
        <p14:creationId xmlns:p14="http://schemas.microsoft.com/office/powerpoint/2010/main" val="3938749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30724"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30725" name="Rectangle 5"/>
          <p:cNvSpPr>
            <a:spLocks noGrp="1" noChangeArrowheads="1"/>
          </p:cNvSpPr>
          <p:nvPr>
            <p:ph type="dt" sz="half" idx="2"/>
          </p:nvPr>
        </p:nvSpPr>
        <p:spPr/>
        <p:txBody>
          <a:bodyPr/>
          <a:lstStyle>
            <a:lvl1pPr>
              <a:defRPr/>
            </a:lvl1pPr>
          </a:lstStyle>
          <a:p>
            <a:endParaRPr lang="en-US"/>
          </a:p>
        </p:txBody>
      </p:sp>
      <p:sp>
        <p:nvSpPr>
          <p:cNvPr id="30726" name="Rectangle 6"/>
          <p:cNvSpPr>
            <a:spLocks noGrp="1" noChangeArrowheads="1"/>
          </p:cNvSpPr>
          <p:nvPr>
            <p:ph type="ftr" sz="quarter" idx="3"/>
          </p:nvPr>
        </p:nvSpPr>
        <p:spPr/>
        <p:txBody>
          <a:bodyPr/>
          <a:lstStyle>
            <a:lvl1pPr>
              <a:defRPr/>
            </a:lvl1pPr>
          </a:lstStyle>
          <a:p>
            <a:endParaRPr lang="en-US"/>
          </a:p>
        </p:txBody>
      </p:sp>
      <p:sp>
        <p:nvSpPr>
          <p:cNvPr id="30727" name="Rectangle 7"/>
          <p:cNvSpPr>
            <a:spLocks noGrp="1" noChangeArrowheads="1"/>
          </p:cNvSpPr>
          <p:nvPr>
            <p:ph type="sldNum" sz="quarter" idx="4"/>
          </p:nvPr>
        </p:nvSpPr>
        <p:spPr/>
        <p:txBody>
          <a:bodyPr/>
          <a:lstStyle>
            <a:lvl1pPr>
              <a:defRPr/>
            </a:lvl1pPr>
          </a:lstStyle>
          <a:p>
            <a:fld id="{FFDFC290-ACC7-42D2-9C01-5E44383EF2E0}"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E22E62D-2E59-4622-A34A-293BE95AF561}" type="slidenum">
              <a:rPr lang="en-US"/>
              <a:pPr/>
              <a:t>‹#›</a:t>
            </a:fld>
            <a:endParaRPr lang="en-US"/>
          </a:p>
        </p:txBody>
      </p:sp>
    </p:spTree>
    <p:extLst>
      <p:ext uri="{BB962C8B-B14F-4D97-AF65-F5344CB8AC3E}">
        <p14:creationId xmlns:p14="http://schemas.microsoft.com/office/powerpoint/2010/main" val="30742165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D5E7506-742F-4F2A-9039-5E51862C21C2}" type="slidenum">
              <a:rPr lang="en-US"/>
              <a:pPr/>
              <a:t>‹#›</a:t>
            </a:fld>
            <a:endParaRPr lang="en-US"/>
          </a:p>
        </p:txBody>
      </p:sp>
    </p:spTree>
    <p:extLst>
      <p:ext uri="{BB962C8B-B14F-4D97-AF65-F5344CB8AC3E}">
        <p14:creationId xmlns:p14="http://schemas.microsoft.com/office/powerpoint/2010/main" val="944489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45F2640-2672-490C-AD57-AAE19687CB8F}" type="slidenum">
              <a:rPr lang="en-US"/>
              <a:pPr/>
              <a:t>‹#›</a:t>
            </a:fld>
            <a:endParaRPr lang="en-US"/>
          </a:p>
        </p:txBody>
      </p:sp>
    </p:spTree>
    <p:extLst>
      <p:ext uri="{BB962C8B-B14F-4D97-AF65-F5344CB8AC3E}">
        <p14:creationId xmlns:p14="http://schemas.microsoft.com/office/powerpoint/2010/main" val="20391523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71355CF-4FA1-4DC8-AA40-B845BAEC2F0D}" type="slidenum">
              <a:rPr lang="en-US"/>
              <a:pPr/>
              <a:t>‹#›</a:t>
            </a:fld>
            <a:endParaRPr lang="en-US"/>
          </a:p>
        </p:txBody>
      </p:sp>
    </p:spTree>
    <p:extLst>
      <p:ext uri="{BB962C8B-B14F-4D97-AF65-F5344CB8AC3E}">
        <p14:creationId xmlns:p14="http://schemas.microsoft.com/office/powerpoint/2010/main" val="3472660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6890484-D75D-42B9-BEB5-A2705C65EF3C}" type="slidenum">
              <a:rPr lang="en-US"/>
              <a:pPr/>
              <a:t>‹#›</a:t>
            </a:fld>
            <a:endParaRPr lang="en-US"/>
          </a:p>
        </p:txBody>
      </p:sp>
    </p:spTree>
    <p:extLst>
      <p:ext uri="{BB962C8B-B14F-4D97-AF65-F5344CB8AC3E}">
        <p14:creationId xmlns:p14="http://schemas.microsoft.com/office/powerpoint/2010/main" val="487846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00724AC8-26E0-4351-BE41-93A512BBAA76}" type="slidenum">
              <a:rPr lang="en-US"/>
              <a:pPr/>
              <a:t>‹#›</a:t>
            </a:fld>
            <a:endParaRPr lang="en-US"/>
          </a:p>
        </p:txBody>
      </p:sp>
    </p:spTree>
    <p:extLst>
      <p:ext uri="{BB962C8B-B14F-4D97-AF65-F5344CB8AC3E}">
        <p14:creationId xmlns:p14="http://schemas.microsoft.com/office/powerpoint/2010/main" val="2955030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96D9CDE-0ACD-4E24-96C0-00079CDD8F65}" type="slidenum">
              <a:rPr lang="en-US"/>
              <a:pPr/>
              <a:t>‹#›</a:t>
            </a:fld>
            <a:endParaRPr lang="en-US"/>
          </a:p>
        </p:txBody>
      </p:sp>
    </p:spTree>
    <p:extLst>
      <p:ext uri="{BB962C8B-B14F-4D97-AF65-F5344CB8AC3E}">
        <p14:creationId xmlns:p14="http://schemas.microsoft.com/office/powerpoint/2010/main" val="2442939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7ED0F3C-5B14-4EE6-863A-760C6F8AD18C}" type="slidenum">
              <a:rPr lang="en-US"/>
              <a:pPr/>
              <a:t>‹#›</a:t>
            </a:fld>
            <a:endParaRPr lang="en-US"/>
          </a:p>
        </p:txBody>
      </p:sp>
    </p:spTree>
    <p:extLst>
      <p:ext uri="{BB962C8B-B14F-4D97-AF65-F5344CB8AC3E}">
        <p14:creationId xmlns:p14="http://schemas.microsoft.com/office/powerpoint/2010/main" val="30750904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E356012-73B1-45B5-ACAF-E1ECEE05B877}" type="slidenum">
              <a:rPr lang="en-US"/>
              <a:pPr/>
              <a:t>‹#›</a:t>
            </a:fld>
            <a:endParaRPr lang="en-US"/>
          </a:p>
        </p:txBody>
      </p:sp>
    </p:spTree>
    <p:extLst>
      <p:ext uri="{BB962C8B-B14F-4D97-AF65-F5344CB8AC3E}">
        <p14:creationId xmlns:p14="http://schemas.microsoft.com/office/powerpoint/2010/main" val="24165961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D8C5425-BB24-4E2A-A7F7-97A3A0E7B470}" type="slidenum">
              <a:rPr lang="en-US"/>
              <a:pPr/>
              <a:t>‹#›</a:t>
            </a:fld>
            <a:endParaRPr lang="en-US"/>
          </a:p>
        </p:txBody>
      </p:sp>
    </p:spTree>
    <p:extLst>
      <p:ext uri="{BB962C8B-B14F-4D97-AF65-F5344CB8AC3E}">
        <p14:creationId xmlns:p14="http://schemas.microsoft.com/office/powerpoint/2010/main" val="15096348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50ED939-068C-469E-8E8B-33046D7D7B57}" type="slidenum">
              <a:rPr lang="en-US"/>
              <a:pPr/>
              <a:t>‹#›</a:t>
            </a:fld>
            <a:endParaRPr lang="en-US"/>
          </a:p>
        </p:txBody>
      </p:sp>
    </p:spTree>
    <p:extLst>
      <p:ext uri="{BB962C8B-B14F-4D97-AF65-F5344CB8AC3E}">
        <p14:creationId xmlns:p14="http://schemas.microsoft.com/office/powerpoint/2010/main" val="3456234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906E2AD-FDB2-478F-AD77-5B0C6095817F}" type="slidenum">
              <a:rPr lang="en-US"/>
              <a:pPr/>
              <a:t>‹#›</a:t>
            </a:fld>
            <a:endParaRPr lang="en-US"/>
          </a:p>
        </p:txBody>
      </p:sp>
    </p:spTree>
    <p:extLst>
      <p:ext uri="{BB962C8B-B14F-4D97-AF65-F5344CB8AC3E}">
        <p14:creationId xmlns:p14="http://schemas.microsoft.com/office/powerpoint/2010/main" val="872534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B8467DD-13BA-434E-8FFC-14BAFB1AB4AB}" type="slidenum">
              <a:rPr lang="en-US"/>
              <a:pPr/>
              <a:t>‹#›</a:t>
            </a:fld>
            <a:endParaRPr lang="en-US"/>
          </a:p>
        </p:txBody>
      </p:sp>
    </p:spTree>
    <p:extLst>
      <p:ext uri="{BB962C8B-B14F-4D97-AF65-F5344CB8AC3E}">
        <p14:creationId xmlns:p14="http://schemas.microsoft.com/office/powerpoint/2010/main" val="1276393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C11570F-4E00-4687-86AC-966A5CB5345B}" type="slidenum">
              <a:rPr lang="en-US"/>
              <a:pPr/>
              <a:t>‹#›</a:t>
            </a:fld>
            <a:endParaRPr lang="en-US"/>
          </a:p>
        </p:txBody>
      </p:sp>
    </p:spTree>
    <p:extLst>
      <p:ext uri="{BB962C8B-B14F-4D97-AF65-F5344CB8AC3E}">
        <p14:creationId xmlns:p14="http://schemas.microsoft.com/office/powerpoint/2010/main" val="490098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C1886BD-C58E-4670-941B-19D861211969}" type="slidenum">
              <a:rPr lang="en-US"/>
              <a:pPr/>
              <a:t>‹#›</a:t>
            </a:fld>
            <a:endParaRPr lang="en-US"/>
          </a:p>
        </p:txBody>
      </p:sp>
    </p:spTree>
    <p:extLst>
      <p:ext uri="{BB962C8B-B14F-4D97-AF65-F5344CB8AC3E}">
        <p14:creationId xmlns:p14="http://schemas.microsoft.com/office/powerpoint/2010/main" val="1023887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ABCB290-1E22-4F93-8274-276792051FA1}" type="slidenum">
              <a:rPr lang="en-US"/>
              <a:pPr/>
              <a:t>‹#›</a:t>
            </a:fld>
            <a:endParaRPr lang="en-US"/>
          </a:p>
        </p:txBody>
      </p:sp>
    </p:spTree>
    <p:extLst>
      <p:ext uri="{BB962C8B-B14F-4D97-AF65-F5344CB8AC3E}">
        <p14:creationId xmlns:p14="http://schemas.microsoft.com/office/powerpoint/2010/main" val="790622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487E294-6288-48CF-9046-2EB014B2608D}" type="slidenum">
              <a:rPr lang="en-US"/>
              <a:pPr/>
              <a:t>‹#›</a:t>
            </a:fld>
            <a:endParaRPr lang="en-US"/>
          </a:p>
        </p:txBody>
      </p:sp>
    </p:spTree>
    <p:extLst>
      <p:ext uri="{BB962C8B-B14F-4D97-AF65-F5344CB8AC3E}">
        <p14:creationId xmlns:p14="http://schemas.microsoft.com/office/powerpoint/2010/main" val="4042926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994EDBE-B5B0-47BD-B801-3710B42A5B29}" type="slidenum">
              <a:rPr lang="en-US"/>
              <a:pPr/>
              <a:t>‹#›</a:t>
            </a:fld>
            <a:endParaRPr lang="en-US"/>
          </a:p>
        </p:txBody>
      </p:sp>
    </p:spTree>
    <p:extLst>
      <p:ext uri="{BB962C8B-B14F-4D97-AF65-F5344CB8AC3E}">
        <p14:creationId xmlns:p14="http://schemas.microsoft.com/office/powerpoint/2010/main" val="1505743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alphaModFix amt="55000"/>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06E5C78-EA3E-4E24-B917-5D30F590684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defRPr>
      </a:lvl2pPr>
      <a:lvl3pPr algn="l" rtl="0" eaLnBrk="1" fontAlgn="base" hangingPunct="1">
        <a:spcBef>
          <a:spcPct val="0"/>
        </a:spcBef>
        <a:spcAft>
          <a:spcPct val="0"/>
        </a:spcAft>
        <a:buClr>
          <a:schemeClr val="tx1"/>
        </a:buClr>
        <a:defRPr sz="3200">
          <a:solidFill>
            <a:schemeClr val="tx1"/>
          </a:solidFill>
          <a:latin typeface="Arial" charset="0"/>
        </a:defRPr>
      </a:lvl3pPr>
      <a:lvl4pPr algn="l" rtl="0" eaLnBrk="1" fontAlgn="base" hangingPunct="1">
        <a:spcBef>
          <a:spcPct val="0"/>
        </a:spcBef>
        <a:spcAft>
          <a:spcPct val="0"/>
        </a:spcAft>
        <a:buClr>
          <a:schemeClr val="tx1"/>
        </a:buClr>
        <a:defRPr sz="3200">
          <a:solidFill>
            <a:schemeClr val="tx1"/>
          </a:solidFill>
          <a:latin typeface="Arial" charset="0"/>
        </a:defRPr>
      </a:lvl4pPr>
      <a:lvl5pPr algn="l" rtl="0" eaLnBrk="1" fontAlgn="base" hangingPunct="1">
        <a:spcBef>
          <a:spcPct val="0"/>
        </a:spcBef>
        <a:spcAft>
          <a:spcPct val="0"/>
        </a:spcAft>
        <a:buClr>
          <a:schemeClr val="tx1"/>
        </a:buClr>
        <a:defRPr sz="3200">
          <a:solidFill>
            <a:schemeClr val="tx1"/>
          </a:solidFill>
          <a:latin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alphaModFix amt="55000"/>
            <a:lum/>
          </a:blip>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9"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9700"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01"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9702"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9703"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88EDB93-AE8C-43B7-B3ED-CE600E1E35A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p:txBody>
          <a:bodyPr/>
          <a:lstStyle/>
          <a:p>
            <a:r>
              <a:rPr lang="en-US" b="1" dirty="0" smtClean="0">
                <a:solidFill>
                  <a:srgbClr val="00B050"/>
                </a:solidFill>
                <a:effectLst>
                  <a:outerShdw blurRad="38100" dist="38100" dir="2700000" algn="tl">
                    <a:srgbClr val="000000">
                      <a:alpha val="43137"/>
                    </a:srgbClr>
                  </a:outerShdw>
                </a:effectLst>
              </a:rPr>
              <a:t>Holland Michigan Tulip Festival</a:t>
            </a:r>
            <a:endParaRPr lang="en-US" b="1" dirty="0">
              <a:solidFill>
                <a:srgbClr val="00B050"/>
              </a:solidFill>
              <a:effectLst>
                <a:outerShdw blurRad="38100" dist="38100" dir="2700000" algn="tl">
                  <a:srgbClr val="000000">
                    <a:alpha val="43137"/>
                  </a:srgbClr>
                </a:outerShdw>
              </a:effectLst>
            </a:endParaRPr>
          </a:p>
        </p:txBody>
      </p:sp>
      <p:sp>
        <p:nvSpPr>
          <p:cNvPr id="52227" name="Rectangle 3"/>
          <p:cNvSpPr>
            <a:spLocks noGrp="1" noChangeArrowheads="1"/>
          </p:cNvSpPr>
          <p:nvPr>
            <p:ph type="subTitle" idx="1"/>
          </p:nvPr>
        </p:nvSpPr>
        <p:spPr/>
        <p:txBody>
          <a:bodyPr/>
          <a:lstStyle/>
          <a:p>
            <a:endParaRPr lang="en-US"/>
          </a:p>
        </p:txBody>
      </p:sp>
      <p:pic>
        <p:nvPicPr>
          <p:cNvPr id="52229"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9667" l="4959" r="88843">
                        <a14:foregroundMark x1="42975" y1="86333" x2="46281" y2="95000"/>
                        <a14:foregroundMark x1="45041" y1="99667" x2="45041" y2="99667"/>
                      </a14:backgroundRemoval>
                    </a14:imgEffect>
                  </a14:imgLayer>
                </a14:imgProps>
              </a:ext>
              <a:ext uri="{28A0092B-C50C-407E-A947-70E740481C1C}">
                <a14:useLocalDpi xmlns:a14="http://schemas.microsoft.com/office/drawing/2010/main" val="0"/>
              </a:ext>
            </a:extLst>
          </a:blip>
          <a:srcRect/>
          <a:stretch>
            <a:fillRect/>
          </a:stretch>
        </p:blipFill>
        <p:spPr bwMode="auto">
          <a:xfrm>
            <a:off x="6838950" y="-37563"/>
            <a:ext cx="23050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6858000"/>
            <a:chOff x="76200" y="228600"/>
            <a:chExt cx="8763000" cy="6553200"/>
          </a:xfrm>
        </p:grpSpPr>
        <p:pic>
          <p:nvPicPr>
            <p:cNvPr id="634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58267"/>
              <a:ext cx="4292600" cy="3228035"/>
            </a:xfrm>
            <a:prstGeom prst="rect">
              <a:avLst/>
            </a:prstGeom>
            <a:noFill/>
            <a:ln w="53975" cmpd="tri">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200400"/>
              <a:ext cx="4762500" cy="3571875"/>
            </a:xfrm>
            <a:prstGeom prst="rect">
              <a:avLst/>
            </a:prstGeom>
            <a:noFill/>
            <a:ln w="53975" cmpd="tri">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8800" y="228600"/>
              <a:ext cx="4470400" cy="3352800"/>
            </a:xfrm>
            <a:prstGeom prst="rect">
              <a:avLst/>
            </a:prstGeom>
            <a:noFill/>
            <a:ln w="53975" cmpd="tri">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8700" y="3581400"/>
              <a:ext cx="4000500" cy="3200400"/>
            </a:xfrm>
            <a:prstGeom prst="rect">
              <a:avLst/>
            </a:prstGeom>
            <a:noFill/>
            <a:ln w="53975" cmpd="tri">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5963125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1" y="0"/>
            <a:ext cx="74295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66335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36131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85279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456" y="533400"/>
            <a:ext cx="7019094"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44221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612673"/>
            <a:ext cx="7010400" cy="4664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81790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29151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18258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1" y="0"/>
            <a:ext cx="9174050" cy="688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74920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43837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415" y="838200"/>
            <a:ext cx="8771172"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47759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220"/>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62392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13868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84" y="0"/>
            <a:ext cx="926756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3427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2465" y="0"/>
            <a:ext cx="473273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16729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8286" y="0"/>
            <a:ext cx="6549275" cy="6890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37563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3390" y="954984"/>
            <a:ext cx="7278210" cy="4074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56607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685800"/>
            <a:ext cx="6953250" cy="447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80545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536296"/>
            <a:ext cx="6724650" cy="4478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66552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31001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545532"/>
            <a:ext cx="6934200" cy="4607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45052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dirty="0" smtClean="0"/>
              <a:t>Early in May</a:t>
            </a:r>
            <a:endParaRPr lang="en-US" dirty="0"/>
          </a:p>
        </p:txBody>
      </p:sp>
      <p:sp>
        <p:nvSpPr>
          <p:cNvPr id="53251" name="Rectangle 3"/>
          <p:cNvSpPr>
            <a:spLocks noGrp="1" noChangeArrowheads="1"/>
          </p:cNvSpPr>
          <p:nvPr>
            <p:ph type="body" idx="1"/>
          </p:nvPr>
        </p:nvSpPr>
        <p:spPr>
          <a:xfrm>
            <a:off x="2693988" y="1600200"/>
            <a:ext cx="6326187" cy="5105400"/>
          </a:xfrm>
        </p:spPr>
        <p:txBody>
          <a:bodyPr/>
          <a:lstStyle/>
          <a:p>
            <a:r>
              <a:rPr lang="en-US" sz="2800" dirty="0" smtClean="0"/>
              <a:t>Visitors from all over the world come to see millions of tulips planted in parks, gardens and lanes throughout the Holland, Michigan community. Join us for our celebrating Dutch culture with tulips, parades, street scrubbing, carnival, Dutch Dancers, Dutch </a:t>
            </a:r>
            <a:r>
              <a:rPr lang="en-US" sz="2800" dirty="0" err="1" smtClean="0"/>
              <a:t>Marktplaats</a:t>
            </a:r>
            <a:r>
              <a:rPr lang="en-US" sz="2800" dirty="0" smtClean="0"/>
              <a:t>, concerts, theatre shows, art and craft fair, fireworks, kids events, trolley tours, and so much more!</a:t>
            </a:r>
            <a:endParaRPr lang="en-US" sz="2800" dirty="0"/>
          </a:p>
        </p:txBody>
      </p:sp>
      <p:pic>
        <p:nvPicPr>
          <p:cNvPr id="532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2305050" cy="285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 y="381000"/>
            <a:ext cx="9144000" cy="6116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54707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5474" y="472115"/>
            <a:ext cx="7096125" cy="4747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5861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585598"/>
            <a:ext cx="6858000" cy="4567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18559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70"/>
            <a:ext cx="9144000" cy="6652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15911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5563" y="151484"/>
            <a:ext cx="6399902" cy="6554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83452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2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914400"/>
            <a:ext cx="6243638" cy="4994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9" name="Rectangle 3"/>
          <p:cNvSpPr>
            <a:spLocks noGrp="1" noChangeArrowheads="1"/>
          </p:cNvSpPr>
          <p:nvPr>
            <p:ph type="body" idx="1"/>
          </p:nvPr>
        </p:nvSpPr>
        <p:spPr>
          <a:xfrm>
            <a:off x="304801" y="152400"/>
            <a:ext cx="8763000" cy="6477000"/>
          </a:xfrm>
        </p:spPr>
        <p:txBody>
          <a:bodyPr/>
          <a:lstStyle/>
          <a:p>
            <a:r>
              <a:rPr lang="en-US" dirty="0" smtClean="0"/>
              <a:t>Money Magazine named Holland Michigan one of the top ten places to retire, focusing on its mix of quality health care, cultural atmosphere, and open abundance of green space. The only thing it doesn't have that other desirable places do, is high taxes. Not only ideal for retirees, it offers the perfect place for families and vacationers to retire for a nice respite from the daily grind. Among Michigan's top </a:t>
            </a:r>
            <a:r>
              <a:rPr lang="en-US" dirty="0" err="1" smtClean="0"/>
              <a:t>beachtowns</a:t>
            </a:r>
            <a:r>
              <a:rPr lang="en-US" dirty="0" smtClean="0"/>
              <a:t>, it offers recreational activities, unique shopping, and year-round festivals and events. You may want to schedule a visit here in May for the Holland Michigan Tulip Festival, drawing off of the town's Dutch influence. During the Holland Michigan Tulip Festival, over six million of the town's signature flower open up to bathe the town in glorious color. The Holland Michigan Tulip Festival, also known as the Tulip Time Festival, is the largest tulip festival in the United States, and Reader's Digest has named it the best small town festival in the country.</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806"/>
            <a:ext cx="9159741" cy="6869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56916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49" y="1219200"/>
            <a:ext cx="6768523"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33656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2667" y="985836"/>
            <a:ext cx="7052733" cy="396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429015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1359_slide">
  <a:themeElements>
    <a:clrScheme name="Office Theme 2">
      <a:dk1>
        <a:srgbClr val="000000"/>
      </a:dk1>
      <a:lt1>
        <a:srgbClr val="FFFF00"/>
      </a:lt1>
      <a:dk2>
        <a:srgbClr val="000000"/>
      </a:dk2>
      <a:lt2>
        <a:srgbClr val="CCCCCC"/>
      </a:lt2>
      <a:accent1>
        <a:srgbClr val="678A00"/>
      </a:accent1>
      <a:accent2>
        <a:srgbClr val="8A6E00"/>
      </a:accent2>
      <a:accent3>
        <a:srgbClr val="FFFFAA"/>
      </a:accent3>
      <a:accent4>
        <a:srgbClr val="000000"/>
      </a:accent4>
      <a:accent5>
        <a:srgbClr val="B8C4AA"/>
      </a:accent5>
      <a:accent6>
        <a:srgbClr val="7D6300"/>
      </a:accent6>
      <a:hlink>
        <a:srgbClr val="00678A"/>
      </a:hlink>
      <a:folHlink>
        <a:srgbClr val="7070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00"/>
        </a:lt1>
        <a:dk2>
          <a:srgbClr val="000000"/>
        </a:dk2>
        <a:lt2>
          <a:srgbClr val="CCCCCC"/>
        </a:lt2>
        <a:accent1>
          <a:srgbClr val="858500"/>
        </a:accent1>
        <a:accent2>
          <a:srgbClr val="B5B500"/>
        </a:accent2>
        <a:accent3>
          <a:srgbClr val="FFFFAA"/>
        </a:accent3>
        <a:accent4>
          <a:srgbClr val="000000"/>
        </a:accent4>
        <a:accent5>
          <a:srgbClr val="C2C2AA"/>
        </a:accent5>
        <a:accent6>
          <a:srgbClr val="A4A400"/>
        </a:accent6>
        <a:hlink>
          <a:srgbClr val="666600"/>
        </a:hlink>
        <a:folHlink>
          <a:srgbClr val="4747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00"/>
        </a:lt1>
        <a:dk2>
          <a:srgbClr val="000000"/>
        </a:dk2>
        <a:lt2>
          <a:srgbClr val="CCCCCC"/>
        </a:lt2>
        <a:accent1>
          <a:srgbClr val="678A00"/>
        </a:accent1>
        <a:accent2>
          <a:srgbClr val="8A6E00"/>
        </a:accent2>
        <a:accent3>
          <a:srgbClr val="FFFFAA"/>
        </a:accent3>
        <a:accent4>
          <a:srgbClr val="000000"/>
        </a:accent4>
        <a:accent5>
          <a:srgbClr val="B8C4AA"/>
        </a:accent5>
        <a:accent6>
          <a:srgbClr val="7D6300"/>
        </a:accent6>
        <a:hlink>
          <a:srgbClr val="00678A"/>
        </a:hlink>
        <a:folHlink>
          <a:srgbClr val="7070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00"/>
        </a:lt1>
        <a:dk2>
          <a:srgbClr val="000000"/>
        </a:dk2>
        <a:lt2>
          <a:srgbClr val="CCCCCC"/>
        </a:lt2>
        <a:accent1>
          <a:srgbClr val="8A4C70"/>
        </a:accent1>
        <a:accent2>
          <a:srgbClr val="737300"/>
        </a:accent2>
        <a:accent3>
          <a:srgbClr val="FFFFAA"/>
        </a:accent3>
        <a:accent4>
          <a:srgbClr val="000000"/>
        </a:accent4>
        <a:accent5>
          <a:srgbClr val="C4B2BB"/>
        </a:accent5>
        <a:accent6>
          <a:srgbClr val="686800"/>
        </a:accent6>
        <a:hlink>
          <a:srgbClr val="8A5E1C"/>
        </a:hlink>
        <a:folHlink>
          <a:srgbClr val="50458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00"/>
        </a:lt1>
        <a:dk2>
          <a:srgbClr val="000000"/>
        </a:dk2>
        <a:lt2>
          <a:srgbClr val="CCCCCC"/>
        </a:lt2>
        <a:accent1>
          <a:srgbClr val="737300"/>
        </a:accent1>
        <a:accent2>
          <a:srgbClr val="196680"/>
        </a:accent2>
        <a:accent3>
          <a:srgbClr val="FFFFAA"/>
        </a:accent3>
        <a:accent4>
          <a:srgbClr val="000000"/>
        </a:accent4>
        <a:accent5>
          <a:srgbClr val="BCBCAA"/>
        </a:accent5>
        <a:accent6>
          <a:srgbClr val="165C73"/>
        </a:accent6>
        <a:hlink>
          <a:srgbClr val="805233"/>
        </a:hlink>
        <a:folHlink>
          <a:srgbClr val="6B468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858500"/>
        </a:accent1>
        <a:accent2>
          <a:srgbClr val="B5B500"/>
        </a:accent2>
        <a:accent3>
          <a:srgbClr val="FFFFFF"/>
        </a:accent3>
        <a:accent4>
          <a:srgbClr val="000000"/>
        </a:accent4>
        <a:accent5>
          <a:srgbClr val="C2C2AA"/>
        </a:accent5>
        <a:accent6>
          <a:srgbClr val="A4A400"/>
        </a:accent6>
        <a:hlink>
          <a:srgbClr val="666600"/>
        </a:hlink>
        <a:folHlink>
          <a:srgbClr val="47470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678A00"/>
        </a:accent1>
        <a:accent2>
          <a:srgbClr val="8A6E00"/>
        </a:accent2>
        <a:accent3>
          <a:srgbClr val="FFFFFF"/>
        </a:accent3>
        <a:accent4>
          <a:srgbClr val="000000"/>
        </a:accent4>
        <a:accent5>
          <a:srgbClr val="B8C4AA"/>
        </a:accent5>
        <a:accent6>
          <a:srgbClr val="7D6300"/>
        </a:accent6>
        <a:hlink>
          <a:srgbClr val="00678A"/>
        </a:hlink>
        <a:folHlink>
          <a:srgbClr val="7070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8A4C70"/>
        </a:accent1>
        <a:accent2>
          <a:srgbClr val="737300"/>
        </a:accent2>
        <a:accent3>
          <a:srgbClr val="FFFFFF"/>
        </a:accent3>
        <a:accent4>
          <a:srgbClr val="000000"/>
        </a:accent4>
        <a:accent5>
          <a:srgbClr val="C4B2BB"/>
        </a:accent5>
        <a:accent6>
          <a:srgbClr val="686800"/>
        </a:accent6>
        <a:hlink>
          <a:srgbClr val="8A5E1C"/>
        </a:hlink>
        <a:folHlink>
          <a:srgbClr val="50458A"/>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737300"/>
        </a:accent1>
        <a:accent2>
          <a:srgbClr val="196680"/>
        </a:accent2>
        <a:accent3>
          <a:srgbClr val="FFFFFF"/>
        </a:accent3>
        <a:accent4>
          <a:srgbClr val="000000"/>
        </a:accent4>
        <a:accent5>
          <a:srgbClr val="BCBCAA"/>
        </a:accent5>
        <a:accent6>
          <a:srgbClr val="165C73"/>
        </a:accent6>
        <a:hlink>
          <a:srgbClr val="805233"/>
        </a:hlink>
        <a:folHlink>
          <a:srgbClr val="6B46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00"/>
      </a:lt1>
      <a:dk2>
        <a:srgbClr val="000000"/>
      </a:dk2>
      <a:lt2>
        <a:srgbClr val="CCCCCC"/>
      </a:lt2>
      <a:accent1>
        <a:srgbClr val="678A00"/>
      </a:accent1>
      <a:accent2>
        <a:srgbClr val="8A6E00"/>
      </a:accent2>
      <a:accent3>
        <a:srgbClr val="FFFFAA"/>
      </a:accent3>
      <a:accent4>
        <a:srgbClr val="000000"/>
      </a:accent4>
      <a:accent5>
        <a:srgbClr val="B8C4AA"/>
      </a:accent5>
      <a:accent6>
        <a:srgbClr val="7D6300"/>
      </a:accent6>
      <a:hlink>
        <a:srgbClr val="00678A"/>
      </a:hlink>
      <a:folHlink>
        <a:srgbClr val="7070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00"/>
        </a:lt1>
        <a:dk2>
          <a:srgbClr val="000000"/>
        </a:dk2>
        <a:lt2>
          <a:srgbClr val="CCCCCC"/>
        </a:lt2>
        <a:accent1>
          <a:srgbClr val="858500"/>
        </a:accent1>
        <a:accent2>
          <a:srgbClr val="B5B500"/>
        </a:accent2>
        <a:accent3>
          <a:srgbClr val="FFFFAA"/>
        </a:accent3>
        <a:accent4>
          <a:srgbClr val="000000"/>
        </a:accent4>
        <a:accent5>
          <a:srgbClr val="C2C2AA"/>
        </a:accent5>
        <a:accent6>
          <a:srgbClr val="A4A400"/>
        </a:accent6>
        <a:hlink>
          <a:srgbClr val="666600"/>
        </a:hlink>
        <a:folHlink>
          <a:srgbClr val="4747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00"/>
        </a:lt1>
        <a:dk2>
          <a:srgbClr val="000000"/>
        </a:dk2>
        <a:lt2>
          <a:srgbClr val="CCCCCC"/>
        </a:lt2>
        <a:accent1>
          <a:srgbClr val="678A00"/>
        </a:accent1>
        <a:accent2>
          <a:srgbClr val="8A6E00"/>
        </a:accent2>
        <a:accent3>
          <a:srgbClr val="FFFFAA"/>
        </a:accent3>
        <a:accent4>
          <a:srgbClr val="000000"/>
        </a:accent4>
        <a:accent5>
          <a:srgbClr val="B8C4AA"/>
        </a:accent5>
        <a:accent6>
          <a:srgbClr val="7D6300"/>
        </a:accent6>
        <a:hlink>
          <a:srgbClr val="00678A"/>
        </a:hlink>
        <a:folHlink>
          <a:srgbClr val="7070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00"/>
        </a:lt1>
        <a:dk2>
          <a:srgbClr val="000000"/>
        </a:dk2>
        <a:lt2>
          <a:srgbClr val="CCCCCC"/>
        </a:lt2>
        <a:accent1>
          <a:srgbClr val="8A4C70"/>
        </a:accent1>
        <a:accent2>
          <a:srgbClr val="737300"/>
        </a:accent2>
        <a:accent3>
          <a:srgbClr val="FFFFAA"/>
        </a:accent3>
        <a:accent4>
          <a:srgbClr val="000000"/>
        </a:accent4>
        <a:accent5>
          <a:srgbClr val="C4B2BB"/>
        </a:accent5>
        <a:accent6>
          <a:srgbClr val="686800"/>
        </a:accent6>
        <a:hlink>
          <a:srgbClr val="8A5E1C"/>
        </a:hlink>
        <a:folHlink>
          <a:srgbClr val="50458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00"/>
        </a:lt1>
        <a:dk2>
          <a:srgbClr val="000000"/>
        </a:dk2>
        <a:lt2>
          <a:srgbClr val="CCCCCC"/>
        </a:lt2>
        <a:accent1>
          <a:srgbClr val="737300"/>
        </a:accent1>
        <a:accent2>
          <a:srgbClr val="196680"/>
        </a:accent2>
        <a:accent3>
          <a:srgbClr val="FFFFAA"/>
        </a:accent3>
        <a:accent4>
          <a:srgbClr val="000000"/>
        </a:accent4>
        <a:accent5>
          <a:srgbClr val="BCBCAA"/>
        </a:accent5>
        <a:accent6>
          <a:srgbClr val="165C73"/>
        </a:accent6>
        <a:hlink>
          <a:srgbClr val="805233"/>
        </a:hlink>
        <a:folHlink>
          <a:srgbClr val="6B468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858500"/>
        </a:accent1>
        <a:accent2>
          <a:srgbClr val="B5B500"/>
        </a:accent2>
        <a:accent3>
          <a:srgbClr val="FFFFFF"/>
        </a:accent3>
        <a:accent4>
          <a:srgbClr val="000000"/>
        </a:accent4>
        <a:accent5>
          <a:srgbClr val="C2C2AA"/>
        </a:accent5>
        <a:accent6>
          <a:srgbClr val="A4A400"/>
        </a:accent6>
        <a:hlink>
          <a:srgbClr val="666600"/>
        </a:hlink>
        <a:folHlink>
          <a:srgbClr val="47470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678A00"/>
        </a:accent1>
        <a:accent2>
          <a:srgbClr val="8A6E00"/>
        </a:accent2>
        <a:accent3>
          <a:srgbClr val="FFFFFF"/>
        </a:accent3>
        <a:accent4>
          <a:srgbClr val="000000"/>
        </a:accent4>
        <a:accent5>
          <a:srgbClr val="B8C4AA"/>
        </a:accent5>
        <a:accent6>
          <a:srgbClr val="7D6300"/>
        </a:accent6>
        <a:hlink>
          <a:srgbClr val="00678A"/>
        </a:hlink>
        <a:folHlink>
          <a:srgbClr val="7070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8A4C70"/>
        </a:accent1>
        <a:accent2>
          <a:srgbClr val="737300"/>
        </a:accent2>
        <a:accent3>
          <a:srgbClr val="FFFFFF"/>
        </a:accent3>
        <a:accent4>
          <a:srgbClr val="000000"/>
        </a:accent4>
        <a:accent5>
          <a:srgbClr val="C4B2BB"/>
        </a:accent5>
        <a:accent6>
          <a:srgbClr val="686800"/>
        </a:accent6>
        <a:hlink>
          <a:srgbClr val="8A5E1C"/>
        </a:hlink>
        <a:folHlink>
          <a:srgbClr val="50458A"/>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737300"/>
        </a:accent1>
        <a:accent2>
          <a:srgbClr val="196680"/>
        </a:accent2>
        <a:accent3>
          <a:srgbClr val="FFFFFF"/>
        </a:accent3>
        <a:accent4>
          <a:srgbClr val="000000"/>
        </a:accent4>
        <a:accent5>
          <a:srgbClr val="BCBCAA"/>
        </a:accent5>
        <a:accent6>
          <a:srgbClr val="165C73"/>
        </a:accent6>
        <a:hlink>
          <a:srgbClr val="805233"/>
        </a:hlink>
        <a:folHlink>
          <a:srgbClr val="6B46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137</TotalTime>
  <Words>262</Words>
  <Application>Microsoft Office PowerPoint</Application>
  <PresentationFormat>On-screen Show (4:3)</PresentationFormat>
  <Paragraphs>4</Paragraphs>
  <Slides>33</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33</vt:i4>
      </vt:variant>
    </vt:vector>
  </HeadingPairs>
  <TitlesOfParts>
    <vt:vector size="36" baseType="lpstr">
      <vt:lpstr>Arial</vt:lpstr>
      <vt:lpstr>ind_1359_slide</vt:lpstr>
      <vt:lpstr>1_Default Design</vt:lpstr>
      <vt:lpstr>Holland Michigan Tulip Festival</vt:lpstr>
      <vt:lpstr>PowerPoint Presentation</vt:lpstr>
      <vt:lpstr>Early in May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dc:creator>
  <cp:lastModifiedBy>Joe</cp:lastModifiedBy>
  <cp:revision>11</cp:revision>
  <dcterms:created xsi:type="dcterms:W3CDTF">2011-05-02T20:32:16Z</dcterms:created>
  <dcterms:modified xsi:type="dcterms:W3CDTF">2011-05-02T22:49:26Z</dcterms:modified>
</cp:coreProperties>
</file>