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299" r:id="rId4"/>
    <p:sldId id="258" r:id="rId5"/>
    <p:sldId id="257" r:id="rId6"/>
    <p:sldId id="259" r:id="rId7"/>
    <p:sldId id="260" r:id="rId8"/>
    <p:sldId id="300" r:id="rId9"/>
    <p:sldId id="261" r:id="rId10"/>
    <p:sldId id="262" r:id="rId11"/>
    <p:sldId id="301" r:id="rId12"/>
    <p:sldId id="263" r:id="rId13"/>
    <p:sldId id="264" r:id="rId14"/>
    <p:sldId id="265" r:id="rId15"/>
    <p:sldId id="302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303" r:id="rId49"/>
    <p:sldId id="304" r:id="rId50"/>
    <p:sldId id="305" r:id="rId51"/>
    <p:sldId id="306" r:id="rId52"/>
    <p:sldId id="307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1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F988-008A-4CC3-B389-772D167D34B4}" type="datetimeFigureOut">
              <a:rPr lang="en-US" smtClean="0"/>
              <a:t>5/25/2011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47D0-AF73-4813-B17A-AF5DDE255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15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F988-008A-4CC3-B389-772D167D34B4}" type="datetimeFigureOut">
              <a:rPr lang="en-US" smtClean="0"/>
              <a:t>5/25/2011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47D0-AF73-4813-B17A-AF5DDE255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2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F988-008A-4CC3-B389-772D167D34B4}" type="datetimeFigureOut">
              <a:rPr lang="en-US" smtClean="0"/>
              <a:t>5/25/2011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47D0-AF73-4813-B17A-AF5DDE255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54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F988-008A-4CC3-B389-772D167D34B4}" type="datetimeFigureOut">
              <a:rPr lang="en-US" smtClean="0"/>
              <a:t>5/25/2011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47D0-AF73-4813-B17A-AF5DDE255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68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F988-008A-4CC3-B389-772D167D34B4}" type="datetimeFigureOut">
              <a:rPr lang="en-US" smtClean="0"/>
              <a:t>5/25/2011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47D0-AF73-4813-B17A-AF5DDE255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56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F988-008A-4CC3-B389-772D167D34B4}" type="datetimeFigureOut">
              <a:rPr lang="en-US" smtClean="0"/>
              <a:t>5/25/2011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47D0-AF73-4813-B17A-AF5DDE255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17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F988-008A-4CC3-B389-772D167D34B4}" type="datetimeFigureOut">
              <a:rPr lang="en-US" smtClean="0"/>
              <a:t>5/25/2011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47D0-AF73-4813-B17A-AF5DDE255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82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F988-008A-4CC3-B389-772D167D34B4}" type="datetimeFigureOut">
              <a:rPr lang="en-US" smtClean="0"/>
              <a:t>5/25/2011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47D0-AF73-4813-B17A-AF5DDE255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69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F988-008A-4CC3-B389-772D167D34B4}" type="datetimeFigureOut">
              <a:rPr lang="en-US" smtClean="0"/>
              <a:t>5/25/2011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47D0-AF73-4813-B17A-AF5DDE255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53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F988-008A-4CC3-B389-772D167D34B4}" type="datetimeFigureOut">
              <a:rPr lang="en-US" smtClean="0"/>
              <a:t>5/25/2011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47D0-AF73-4813-B17A-AF5DDE255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44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F988-008A-4CC3-B389-772D167D34B4}" type="datetimeFigureOut">
              <a:rPr lang="en-US" smtClean="0"/>
              <a:t>5/25/2011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47D0-AF73-4813-B17A-AF5DDE255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53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F988-008A-4CC3-B389-772D167D34B4}" type="datetimeFigureOut">
              <a:rPr lang="en-US" smtClean="0"/>
              <a:t>5/25/2011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147D0-AF73-4813-B17A-AF5DDE255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44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America, the Beautiful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8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571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25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838200"/>
            <a:ext cx="9143999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45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9" y="8382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02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36997"/>
            <a:ext cx="9144000" cy="606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925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1" y="685800"/>
            <a:ext cx="8280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598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0" y="8382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60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2" y="762000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196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7513"/>
            <a:ext cx="8610600" cy="688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308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800" y="533400"/>
            <a:ext cx="7701566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55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64692"/>
            <a:ext cx="7543800" cy="4978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658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838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34" y="762000"/>
            <a:ext cx="9135532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64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465" y="914400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30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75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00099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272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08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95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001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19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66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239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745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77724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31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876299"/>
            <a:ext cx="9144001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848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237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0"/>
            <a:ext cx="858591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4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28699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335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00" y="0"/>
            <a:ext cx="84311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64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001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1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001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678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239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033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049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344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001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685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53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69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51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76200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99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26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12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55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3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37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42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93387"/>
            <a:ext cx="8077200" cy="5671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893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48" r="14366"/>
          <a:stretch/>
        </p:blipFill>
        <p:spPr bwMode="auto">
          <a:xfrm>
            <a:off x="228600" y="0"/>
            <a:ext cx="8654605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822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73" y="304800"/>
            <a:ext cx="7818854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97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0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15" y="762000"/>
            <a:ext cx="8185165" cy="533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868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45" y="838200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76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507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329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29" r="7726"/>
          <a:stretch/>
        </p:blipFill>
        <p:spPr bwMode="auto">
          <a:xfrm>
            <a:off x="19318" y="381000"/>
            <a:ext cx="9151513" cy="6095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42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4</Words>
  <Application>Microsoft Office PowerPoint</Application>
  <PresentationFormat>On-screen Show (4:3)</PresentationFormat>
  <Paragraphs>1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America, the Beautiful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America, the Beautiful</dc:title>
  <dc:creator>Joe</dc:creator>
  <cp:lastModifiedBy>Joe</cp:lastModifiedBy>
  <cp:revision>12</cp:revision>
  <dcterms:created xsi:type="dcterms:W3CDTF">2011-05-25T15:48:14Z</dcterms:created>
  <dcterms:modified xsi:type="dcterms:W3CDTF">2011-05-26T01:14:31Z</dcterms:modified>
</cp:coreProperties>
</file>