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8" r:id="rId4"/>
    <p:sldId id="279" r:id="rId5"/>
    <p:sldId id="258" r:id="rId6"/>
    <p:sldId id="272" r:id="rId7"/>
    <p:sldId id="268" r:id="rId8"/>
    <p:sldId id="269" r:id="rId9"/>
    <p:sldId id="259" r:id="rId10"/>
    <p:sldId id="260" r:id="rId11"/>
    <p:sldId id="261" r:id="rId12"/>
    <p:sldId id="267" r:id="rId13"/>
    <p:sldId id="265" r:id="rId14"/>
    <p:sldId id="266" r:id="rId15"/>
    <p:sldId id="277" r:id="rId16"/>
    <p:sldId id="274" r:id="rId17"/>
    <p:sldId id="262" r:id="rId18"/>
    <p:sldId id="276" r:id="rId19"/>
    <p:sldId id="282" r:id="rId20"/>
    <p:sldId id="263" r:id="rId21"/>
    <p:sldId id="270" r:id="rId22"/>
    <p:sldId id="271" r:id="rId23"/>
    <p:sldId id="281" r:id="rId24"/>
    <p:sldId id="273" r:id="rId25"/>
    <p:sldId id="280" r:id="rId26"/>
    <p:sldId id="283" r:id="rId27"/>
    <p:sldId id="284" r:id="rId28"/>
    <p:sldId id="275"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p:cViewPr varScale="1">
        <p:scale>
          <a:sx n="100" d="100"/>
          <a:sy n="100" d="100"/>
        </p:scale>
        <p:origin x="-636"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685800" y="911225"/>
            <a:ext cx="7772400" cy="1470025"/>
          </a:xfrm>
        </p:spPr>
        <p:txBody>
          <a:bodyPr/>
          <a:lstStyle>
            <a:lvl1pPr algn="ctr">
              <a:defRPr/>
            </a:lvl1pPr>
          </a:lstStyle>
          <a:p>
            <a:r>
              <a:rPr lang="en-US" smtClean="0"/>
              <a:t>Click to edit Master title style</a:t>
            </a:r>
            <a:endParaRPr lang="en-US"/>
          </a:p>
        </p:txBody>
      </p:sp>
      <p:sp>
        <p:nvSpPr>
          <p:cNvPr id="22531" name="Rectangle 3"/>
          <p:cNvSpPr>
            <a:spLocks noGrp="1" noChangeArrowheads="1"/>
          </p:cNvSpPr>
          <p:nvPr>
            <p:ph type="subTitle" idx="1"/>
          </p:nvPr>
        </p:nvSpPr>
        <p:spPr>
          <a:xfrm>
            <a:off x="1371600" y="2667000"/>
            <a:ext cx="6400800" cy="1752600"/>
          </a:xfrm>
        </p:spPr>
        <p:txBody>
          <a:bodyPr/>
          <a:lstStyle>
            <a:lvl1pPr marL="0" indent="0" algn="ctr">
              <a:buFontTx/>
              <a:buNone/>
              <a:defRPr/>
            </a:lvl1pPr>
          </a:lstStyle>
          <a:p>
            <a:r>
              <a:rPr lang="en-US" smtClean="0"/>
              <a:t>Click to edit Master subtitle style</a:t>
            </a:r>
            <a:endParaRPr lang="en-US"/>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726E7B3D-CF52-4785-BB3C-25919E6559FD}"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AB2E11-A7D2-483D-802D-81655BEB4EC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5397131-2628-4FA4-AD69-F0729B12032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D8960E8-2DAB-4B0A-A4BC-AD12F25A35F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422CA9-B814-4466-BDE1-8DCAAF52917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395507C-239E-4F4A-BD44-C992563CA739}"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ABE244A-3C52-4FA8-8091-D7538ACDFFF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DFFA0DA-ABC5-4560-91DF-35EE80476FB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05D3E1F-FCEE-405E-BEA5-7007E73769A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28473E4-2FF5-436B-89A2-64738FF7584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A9B9DB5-1579-4364-9DD9-ADF3B6E9EEF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nvPr>
        </p:nvSpPr>
        <p:spPr bwMode="auto">
          <a:xfrm>
            <a:off x="7620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7253789-5BC1-4766-B01F-D19D92622F4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charset="0"/>
        </a:defRPr>
      </a:lvl2pPr>
      <a:lvl3pPr algn="l" rtl="0" eaLnBrk="1" fontAlgn="base" hangingPunct="1">
        <a:spcBef>
          <a:spcPct val="0"/>
        </a:spcBef>
        <a:spcAft>
          <a:spcPct val="0"/>
        </a:spcAft>
        <a:defRPr sz="4400">
          <a:solidFill>
            <a:schemeClr val="tx2"/>
          </a:solidFill>
          <a:latin typeface="Arial" charset="0"/>
        </a:defRPr>
      </a:lvl3pPr>
      <a:lvl4pPr algn="l" rtl="0" eaLnBrk="1" fontAlgn="base" hangingPunct="1">
        <a:spcBef>
          <a:spcPct val="0"/>
        </a:spcBef>
        <a:spcAft>
          <a:spcPct val="0"/>
        </a:spcAft>
        <a:defRPr sz="4400">
          <a:solidFill>
            <a:schemeClr val="tx2"/>
          </a:solidFill>
          <a:latin typeface="Arial" charset="0"/>
        </a:defRPr>
      </a:lvl4pPr>
      <a:lvl5pPr algn="l" rtl="0" eaLnBrk="1" fontAlgn="base" hangingPunct="1">
        <a:spcBef>
          <a:spcPct val="0"/>
        </a:spcBef>
        <a:spcAft>
          <a:spcPct val="0"/>
        </a:spcAft>
        <a:defRPr sz="4400">
          <a:solidFill>
            <a:schemeClr val="tx2"/>
          </a:solidFill>
          <a:latin typeface="Arial" charset="0"/>
        </a:defRPr>
      </a:lvl5pPr>
      <a:lvl6pPr marL="457200" algn="l" rtl="0" eaLnBrk="1" fontAlgn="base" hangingPunct="1">
        <a:spcBef>
          <a:spcPct val="0"/>
        </a:spcBef>
        <a:spcAft>
          <a:spcPct val="0"/>
        </a:spcAft>
        <a:defRPr sz="4400">
          <a:solidFill>
            <a:schemeClr val="tx2"/>
          </a:solidFill>
          <a:latin typeface="Arial" charset="0"/>
        </a:defRPr>
      </a:lvl6pPr>
      <a:lvl7pPr marL="914400" algn="l" rtl="0" eaLnBrk="1" fontAlgn="base" hangingPunct="1">
        <a:spcBef>
          <a:spcPct val="0"/>
        </a:spcBef>
        <a:spcAft>
          <a:spcPct val="0"/>
        </a:spcAft>
        <a:defRPr sz="4400">
          <a:solidFill>
            <a:schemeClr val="tx2"/>
          </a:solidFill>
          <a:latin typeface="Arial" charset="0"/>
        </a:defRPr>
      </a:lvl7pPr>
      <a:lvl8pPr marL="1371600" algn="l" rtl="0" eaLnBrk="1" fontAlgn="base" hangingPunct="1">
        <a:spcBef>
          <a:spcPct val="0"/>
        </a:spcBef>
        <a:spcAft>
          <a:spcPct val="0"/>
        </a:spcAft>
        <a:defRPr sz="4400">
          <a:solidFill>
            <a:schemeClr val="tx2"/>
          </a:solidFill>
          <a:latin typeface="Arial" charset="0"/>
        </a:defRPr>
      </a:lvl8pPr>
      <a:lvl9pPr marL="1828800" algn="l"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04800" y="911225"/>
            <a:ext cx="8458200" cy="1470025"/>
          </a:xfrm>
        </p:spPr>
        <p:txBody>
          <a:bodyPr>
            <a:scene3d>
              <a:camera prst="orthographicFront"/>
              <a:lightRig rig="threePt" dir="t"/>
            </a:scene3d>
            <a:sp3d extrusionH="57150">
              <a:bevelT w="38100" h="38100"/>
            </a:sp3d>
          </a:bodyPr>
          <a:lstStyle/>
          <a:p>
            <a:r>
              <a:rPr lang="en-US" b="1" dirty="0" smtClean="0">
                <a:ln>
                  <a:solidFill>
                    <a:srgbClr val="FFFF00"/>
                  </a:solidFill>
                </a:ln>
                <a:solidFill>
                  <a:srgbClr val="008000"/>
                </a:solidFill>
                <a:effectLst>
                  <a:glow rad="228600">
                    <a:schemeClr val="accent5">
                      <a:satMod val="175000"/>
                      <a:alpha val="40000"/>
                    </a:schemeClr>
                  </a:glow>
                </a:effectLst>
              </a:rPr>
              <a:t>Thailand</a:t>
            </a:r>
            <a:r>
              <a:rPr lang="en-US" b="1" dirty="0" smtClean="0">
                <a:ln>
                  <a:solidFill>
                    <a:srgbClr val="FFFF00"/>
                  </a:solidFill>
                </a:ln>
                <a:effectLst>
                  <a:glow rad="228600">
                    <a:schemeClr val="accent5">
                      <a:satMod val="175000"/>
                      <a:alpha val="40000"/>
                    </a:schemeClr>
                  </a:glow>
                </a:effectLst>
              </a:rPr>
              <a:t> </a:t>
            </a:r>
            <a:r>
              <a:rPr lang="en-US" b="1" dirty="0" smtClean="0">
                <a:ln>
                  <a:solidFill>
                    <a:srgbClr val="FFFF00"/>
                  </a:solidFill>
                </a:ln>
                <a:solidFill>
                  <a:schemeClr val="bg1">
                    <a:lumMod val="25000"/>
                  </a:schemeClr>
                </a:solidFill>
                <a:effectLst>
                  <a:glow rad="228600">
                    <a:schemeClr val="accent5">
                      <a:satMod val="175000"/>
                      <a:alpha val="40000"/>
                    </a:schemeClr>
                  </a:glow>
                </a:effectLst>
              </a:rPr>
              <a:t>– Beer </a:t>
            </a:r>
            <a:r>
              <a:rPr lang="en-US" b="1" dirty="0" smtClean="0">
                <a:ln>
                  <a:solidFill>
                    <a:srgbClr val="FFFF00"/>
                  </a:solidFill>
                </a:ln>
                <a:solidFill>
                  <a:srgbClr val="008000"/>
                </a:solidFill>
                <a:effectLst>
                  <a:glow rad="228600">
                    <a:schemeClr val="accent5">
                      <a:satMod val="175000"/>
                      <a:alpha val="40000"/>
                    </a:schemeClr>
                  </a:glow>
                </a:effectLst>
              </a:rPr>
              <a:t>Bottle</a:t>
            </a:r>
            <a:r>
              <a:rPr lang="en-US" b="1" dirty="0" smtClean="0">
                <a:ln>
                  <a:solidFill>
                    <a:srgbClr val="FFFF00"/>
                  </a:solidFill>
                </a:ln>
                <a:effectLst>
                  <a:glow rad="228600">
                    <a:schemeClr val="accent5">
                      <a:satMod val="175000"/>
                      <a:alpha val="40000"/>
                    </a:schemeClr>
                  </a:glow>
                </a:effectLst>
              </a:rPr>
              <a:t> </a:t>
            </a:r>
            <a:r>
              <a:rPr lang="en-US" b="1" dirty="0" smtClean="0">
                <a:ln>
                  <a:solidFill>
                    <a:srgbClr val="FFFF00"/>
                  </a:solidFill>
                </a:ln>
                <a:solidFill>
                  <a:schemeClr val="bg1">
                    <a:lumMod val="25000"/>
                  </a:schemeClr>
                </a:solidFill>
                <a:effectLst>
                  <a:glow rad="228600">
                    <a:schemeClr val="accent5">
                      <a:satMod val="175000"/>
                      <a:alpha val="40000"/>
                    </a:schemeClr>
                  </a:glow>
                </a:effectLst>
              </a:rPr>
              <a:t>Temple</a:t>
            </a:r>
            <a:endParaRPr lang="en-US" b="1" dirty="0">
              <a:ln>
                <a:solidFill>
                  <a:srgbClr val="FFFF00"/>
                </a:solidFill>
              </a:ln>
              <a:solidFill>
                <a:schemeClr val="bg1">
                  <a:lumMod val="25000"/>
                </a:schemeClr>
              </a:solidFill>
              <a:effectLst>
                <a:glow rad="228600">
                  <a:schemeClr val="accent5">
                    <a:satMod val="175000"/>
                    <a:alpha val="40000"/>
                  </a:schemeClr>
                </a:glow>
              </a:effectLst>
            </a:endParaRPr>
          </a:p>
        </p:txBody>
      </p:sp>
      <p:sp>
        <p:nvSpPr>
          <p:cNvPr id="23555" name="Rectangle 3"/>
          <p:cNvSpPr>
            <a:spLocks noGrp="1" noChangeArrowheads="1"/>
          </p:cNvSpPr>
          <p:nvPr>
            <p:ph type="subTitle" idx="1"/>
          </p:nvPr>
        </p:nvSpPr>
        <p:spPr>
          <a:xfrm>
            <a:off x="2362200" y="2667000"/>
            <a:ext cx="5410200" cy="2057400"/>
          </a:xfrm>
        </p:spPr>
        <p:txBody>
          <a:bodyPr/>
          <a:lstStyle/>
          <a:p>
            <a:r>
              <a:rPr lang="en-US" dirty="0" smtClean="0">
                <a:solidFill>
                  <a:srgbClr val="008000"/>
                </a:solidFill>
              </a:rPr>
              <a:t>Proving</a:t>
            </a:r>
            <a:r>
              <a:rPr lang="en-US" dirty="0" smtClean="0"/>
              <a:t> </a:t>
            </a:r>
            <a:r>
              <a:rPr lang="en-US" dirty="0" smtClean="0">
                <a:solidFill>
                  <a:schemeClr val="bg1">
                    <a:lumMod val="25000"/>
                  </a:schemeClr>
                </a:solidFill>
              </a:rPr>
              <a:t>Alex</a:t>
            </a:r>
            <a:r>
              <a:rPr lang="en-US" dirty="0" smtClean="0"/>
              <a:t> </a:t>
            </a:r>
            <a:r>
              <a:rPr lang="en-US" dirty="0" smtClean="0">
                <a:solidFill>
                  <a:srgbClr val="008000"/>
                </a:solidFill>
              </a:rPr>
              <a:t>Steffen's</a:t>
            </a:r>
            <a:r>
              <a:rPr lang="en-US" dirty="0" smtClean="0"/>
              <a:t> </a:t>
            </a:r>
            <a:r>
              <a:rPr lang="en-US" dirty="0" smtClean="0">
                <a:solidFill>
                  <a:schemeClr val="bg1">
                    <a:lumMod val="25000"/>
                  </a:schemeClr>
                </a:solidFill>
              </a:rPr>
              <a:t>point</a:t>
            </a:r>
            <a:r>
              <a:rPr lang="en-US" dirty="0" smtClean="0"/>
              <a:t> </a:t>
            </a:r>
            <a:r>
              <a:rPr lang="en-US" dirty="0" smtClean="0">
                <a:solidFill>
                  <a:srgbClr val="008000"/>
                </a:solidFill>
              </a:rPr>
              <a:t>that</a:t>
            </a:r>
            <a:r>
              <a:rPr lang="en-US" dirty="0" smtClean="0"/>
              <a:t> </a:t>
            </a:r>
            <a:r>
              <a:rPr lang="en-US" dirty="0" smtClean="0">
                <a:solidFill>
                  <a:schemeClr val="bg1">
                    <a:lumMod val="25000"/>
                  </a:schemeClr>
                </a:solidFill>
              </a:rPr>
              <a:t>there</a:t>
            </a:r>
            <a:r>
              <a:rPr lang="en-US" dirty="0" smtClean="0"/>
              <a:t> </a:t>
            </a:r>
            <a:r>
              <a:rPr lang="en-US" dirty="0" smtClean="0">
                <a:solidFill>
                  <a:srgbClr val="008000"/>
                </a:solidFill>
              </a:rPr>
              <a:t>is</a:t>
            </a:r>
            <a:r>
              <a:rPr lang="en-US" dirty="0" smtClean="0"/>
              <a:t> </a:t>
            </a:r>
            <a:r>
              <a:rPr lang="en-US" dirty="0" smtClean="0">
                <a:solidFill>
                  <a:schemeClr val="bg1">
                    <a:lumMod val="25000"/>
                  </a:schemeClr>
                </a:solidFill>
              </a:rPr>
              <a:t>no</a:t>
            </a:r>
            <a:r>
              <a:rPr lang="en-US" dirty="0" smtClean="0"/>
              <a:t> </a:t>
            </a:r>
            <a:r>
              <a:rPr lang="en-US" dirty="0" smtClean="0">
                <a:solidFill>
                  <a:srgbClr val="008000"/>
                </a:solidFill>
              </a:rPr>
              <a:t>such</a:t>
            </a:r>
            <a:r>
              <a:rPr lang="en-US" dirty="0" smtClean="0"/>
              <a:t> </a:t>
            </a:r>
            <a:r>
              <a:rPr lang="en-US" dirty="0" smtClean="0">
                <a:solidFill>
                  <a:schemeClr val="bg1">
                    <a:lumMod val="25000"/>
                  </a:schemeClr>
                </a:solidFill>
              </a:rPr>
              <a:t>thing</a:t>
            </a:r>
            <a:r>
              <a:rPr lang="en-US" dirty="0" smtClean="0"/>
              <a:t> </a:t>
            </a:r>
            <a:r>
              <a:rPr lang="en-US" dirty="0" smtClean="0">
                <a:solidFill>
                  <a:srgbClr val="008000"/>
                </a:solidFill>
              </a:rPr>
              <a:t>as</a:t>
            </a:r>
            <a:r>
              <a:rPr lang="en-US" dirty="0" smtClean="0"/>
              <a:t> </a:t>
            </a:r>
            <a:r>
              <a:rPr lang="en-US" dirty="0" smtClean="0">
                <a:solidFill>
                  <a:schemeClr val="bg1">
                    <a:lumMod val="25000"/>
                  </a:schemeClr>
                </a:solidFill>
              </a:rPr>
              <a:t>garbage</a:t>
            </a:r>
            <a:r>
              <a:rPr lang="en-US" dirty="0" smtClean="0"/>
              <a:t>, </a:t>
            </a:r>
            <a:r>
              <a:rPr lang="en-US" dirty="0" smtClean="0">
                <a:solidFill>
                  <a:srgbClr val="008000"/>
                </a:solidFill>
              </a:rPr>
              <a:t>just</a:t>
            </a:r>
            <a:r>
              <a:rPr lang="en-US" dirty="0" smtClean="0"/>
              <a:t> </a:t>
            </a:r>
            <a:r>
              <a:rPr lang="en-US" dirty="0" smtClean="0">
                <a:solidFill>
                  <a:schemeClr val="bg1">
                    <a:lumMod val="25000"/>
                  </a:schemeClr>
                </a:solidFill>
              </a:rPr>
              <a:t>useful</a:t>
            </a:r>
            <a:r>
              <a:rPr lang="en-US" dirty="0" smtClean="0"/>
              <a:t> </a:t>
            </a:r>
            <a:r>
              <a:rPr lang="en-US" dirty="0" smtClean="0">
                <a:solidFill>
                  <a:srgbClr val="008000"/>
                </a:solidFill>
              </a:rPr>
              <a:t>stuff</a:t>
            </a:r>
            <a:r>
              <a:rPr lang="en-US" dirty="0" smtClean="0"/>
              <a:t> </a:t>
            </a:r>
            <a:r>
              <a:rPr lang="en-US" dirty="0" smtClean="0">
                <a:solidFill>
                  <a:schemeClr val="bg1">
                    <a:lumMod val="25000"/>
                  </a:schemeClr>
                </a:solidFill>
              </a:rPr>
              <a:t>in</a:t>
            </a:r>
            <a:r>
              <a:rPr lang="en-US" dirty="0" smtClean="0"/>
              <a:t> </a:t>
            </a:r>
            <a:r>
              <a:rPr lang="en-US" dirty="0" smtClean="0">
                <a:solidFill>
                  <a:srgbClr val="008000"/>
                </a:solidFill>
              </a:rPr>
              <a:t>the</a:t>
            </a:r>
            <a:r>
              <a:rPr lang="en-US" dirty="0" smtClean="0"/>
              <a:t> </a:t>
            </a:r>
            <a:r>
              <a:rPr lang="en-US" dirty="0" smtClean="0">
                <a:solidFill>
                  <a:schemeClr val="bg1">
                    <a:lumMod val="25000"/>
                  </a:schemeClr>
                </a:solidFill>
              </a:rPr>
              <a:t>wrong</a:t>
            </a:r>
            <a:r>
              <a:rPr lang="en-US" dirty="0" smtClean="0"/>
              <a:t> </a:t>
            </a:r>
            <a:r>
              <a:rPr lang="en-US" dirty="0" smtClean="0">
                <a:solidFill>
                  <a:srgbClr val="008000"/>
                </a:solidFill>
              </a:rPr>
              <a:t>place</a:t>
            </a:r>
            <a:r>
              <a:rPr lang="en-US" dirty="0" smtClean="0"/>
              <a:t>.</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228600" y="304800"/>
            <a:ext cx="4217011" cy="6366657"/>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3886200" y="304800"/>
            <a:ext cx="5105400" cy="6342112"/>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“Artsy” Photo</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444580" y="1295400"/>
            <a:ext cx="7466404" cy="5146744"/>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a:stretch>
            <a:fillRect/>
          </a:stretch>
        </p:blipFill>
        <p:spPr bwMode="auto">
          <a:xfrm>
            <a:off x="2863771" y="299262"/>
            <a:ext cx="4680030" cy="625393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a:stretch>
            <a:fillRect/>
          </a:stretch>
        </p:blipFill>
        <p:spPr bwMode="auto">
          <a:xfrm>
            <a:off x="1846866" y="914400"/>
            <a:ext cx="6978093" cy="521176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cstate="print"/>
          <a:srcRect/>
          <a:stretch>
            <a:fillRect/>
          </a:stretch>
        </p:blipFill>
        <p:spPr bwMode="auto">
          <a:xfrm>
            <a:off x="3183335" y="197435"/>
            <a:ext cx="4817665" cy="6437859"/>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idx="1"/>
          </p:nvPr>
        </p:nvPicPr>
        <p:blipFill>
          <a:blip r:embed="rId2" cstate="print"/>
          <a:srcRect/>
          <a:stretch>
            <a:fillRect/>
          </a:stretch>
        </p:blipFill>
        <p:spPr bwMode="auto">
          <a:xfrm>
            <a:off x="1828800" y="990600"/>
            <a:ext cx="6975872" cy="4650581"/>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2" cstate="print"/>
          <a:srcRect/>
          <a:stretch>
            <a:fillRect/>
          </a:stretch>
        </p:blipFill>
        <p:spPr bwMode="auto">
          <a:xfrm>
            <a:off x="4724400" y="304800"/>
            <a:ext cx="4171177" cy="5566796"/>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228600" y="838200"/>
            <a:ext cx="4286250" cy="5715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274638"/>
            <a:ext cx="3810000" cy="1143000"/>
          </a:xfrm>
        </p:spPr>
        <p:txBody>
          <a:bodyPr/>
          <a:lstStyle/>
          <a:p>
            <a:r>
              <a:rPr lang="en-US" dirty="0" smtClean="0"/>
              <a:t>Roof Details</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791798" y="1524000"/>
            <a:ext cx="7199802" cy="42672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52400" y="276593"/>
            <a:ext cx="4267200" cy="6409957"/>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Grp="1" noChangeAspect="1" noChangeArrowheads="1"/>
          </p:cNvPicPr>
          <p:nvPr>
            <p:ph idx="1"/>
          </p:nvPr>
        </p:nvPicPr>
        <p:blipFill>
          <a:blip r:embed="rId2" cstate="print"/>
          <a:srcRect/>
          <a:stretch>
            <a:fillRect/>
          </a:stretch>
        </p:blipFill>
        <p:spPr bwMode="auto">
          <a:xfrm>
            <a:off x="1899709" y="838200"/>
            <a:ext cx="7010400" cy="52578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Washroom (restroom)</a:t>
            </a:r>
            <a:endParaRPr lang="en-US" dirty="0"/>
          </a:p>
        </p:txBody>
      </p:sp>
      <p:pic>
        <p:nvPicPr>
          <p:cNvPr id="25602" name="Picture 2"/>
          <p:cNvPicPr>
            <a:picLocks noGrp="1" noChangeAspect="1" noChangeArrowheads="1"/>
          </p:cNvPicPr>
          <p:nvPr>
            <p:ph idx="1"/>
          </p:nvPr>
        </p:nvPicPr>
        <p:blipFill>
          <a:blip r:embed="rId2" cstate="print"/>
          <a:srcRect/>
          <a:stretch>
            <a:fillRect/>
          </a:stretch>
        </p:blipFill>
        <p:spPr bwMode="auto">
          <a:xfrm>
            <a:off x="1905000" y="1295400"/>
            <a:ext cx="6781800" cy="5086351"/>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274638"/>
            <a:ext cx="9144000" cy="1143000"/>
          </a:xfrm>
        </p:spPr>
        <p:txBody>
          <a:bodyPr/>
          <a:lstStyle/>
          <a:p>
            <a:r>
              <a:rPr lang="en-US" sz="3600" b="1" dirty="0" smtClean="0"/>
              <a:t>Buddhist Temple Built from Beer Bottles</a:t>
            </a:r>
            <a:br>
              <a:rPr lang="en-US" sz="3600" b="1" dirty="0" smtClean="0"/>
            </a:br>
            <a:endParaRPr lang="en-US" sz="3600" dirty="0"/>
          </a:p>
        </p:txBody>
      </p:sp>
      <p:sp>
        <p:nvSpPr>
          <p:cNvPr id="24579" name="Rectangle 3"/>
          <p:cNvSpPr>
            <a:spLocks noGrp="1" noChangeArrowheads="1"/>
          </p:cNvSpPr>
          <p:nvPr>
            <p:ph type="body" idx="1"/>
          </p:nvPr>
        </p:nvSpPr>
        <p:spPr>
          <a:xfrm>
            <a:off x="762000" y="1371600"/>
            <a:ext cx="8229600" cy="4754563"/>
          </a:xfrm>
          <a:solidFill>
            <a:srgbClr val="008000">
              <a:alpha val="45000"/>
            </a:srgbClr>
          </a:solidFill>
        </p:spPr>
        <p:txBody>
          <a:bodyPr/>
          <a:lstStyle/>
          <a:p>
            <a:r>
              <a:rPr lang="en-US" dirty="0" smtClean="0">
                <a:solidFill>
                  <a:schemeClr val="bg1">
                    <a:lumMod val="25000"/>
                  </a:schemeClr>
                </a:solidFill>
              </a:rPr>
              <a:t>Fifty years ago the Heineken Beer company looked at reshaping its beer bottle to be useful as a building block. It never happened, so Buddhist monks from Thailand's </a:t>
            </a:r>
            <a:r>
              <a:rPr lang="en-US" dirty="0" err="1" smtClean="0">
                <a:solidFill>
                  <a:schemeClr val="bg1">
                    <a:lumMod val="25000"/>
                  </a:schemeClr>
                </a:solidFill>
              </a:rPr>
              <a:t>Sisaket</a:t>
            </a:r>
            <a:r>
              <a:rPr lang="en-US" dirty="0" smtClean="0">
                <a:solidFill>
                  <a:schemeClr val="bg1">
                    <a:lumMod val="25000"/>
                  </a:schemeClr>
                </a:solidFill>
              </a:rPr>
              <a:t> province took matters into their own hands and collected a million bottles to build the </a:t>
            </a:r>
            <a:r>
              <a:rPr lang="en-US" dirty="0" err="1" smtClean="0">
                <a:solidFill>
                  <a:schemeClr val="bg1">
                    <a:lumMod val="25000"/>
                  </a:schemeClr>
                </a:solidFill>
              </a:rPr>
              <a:t>Wat</a:t>
            </a:r>
            <a:r>
              <a:rPr lang="en-US" dirty="0" smtClean="0">
                <a:solidFill>
                  <a:schemeClr val="bg1">
                    <a:lumMod val="25000"/>
                  </a:schemeClr>
                </a:solidFill>
              </a:rPr>
              <a:t> Pa </a:t>
            </a:r>
            <a:r>
              <a:rPr lang="en-US" dirty="0" err="1" smtClean="0">
                <a:solidFill>
                  <a:schemeClr val="bg1">
                    <a:lumMod val="25000"/>
                  </a:schemeClr>
                </a:solidFill>
              </a:rPr>
              <a:t>Maha</a:t>
            </a:r>
            <a:r>
              <a:rPr lang="en-US" dirty="0" smtClean="0">
                <a:solidFill>
                  <a:schemeClr val="bg1">
                    <a:lumMod val="25000"/>
                  </a:schemeClr>
                </a:solidFill>
              </a:rPr>
              <a:t> </a:t>
            </a:r>
            <a:r>
              <a:rPr lang="en-US" dirty="0" err="1" smtClean="0">
                <a:solidFill>
                  <a:schemeClr val="bg1">
                    <a:lumMod val="25000"/>
                  </a:schemeClr>
                </a:solidFill>
              </a:rPr>
              <a:t>Chedi</a:t>
            </a:r>
            <a:r>
              <a:rPr lang="en-US" dirty="0" smtClean="0">
                <a:solidFill>
                  <a:schemeClr val="bg1">
                    <a:lumMod val="25000"/>
                  </a:schemeClr>
                </a:solidFill>
              </a:rPr>
              <a:t> </a:t>
            </a:r>
            <a:r>
              <a:rPr lang="en-US" dirty="0" err="1" smtClean="0">
                <a:solidFill>
                  <a:schemeClr val="bg1">
                    <a:lumMod val="25000"/>
                  </a:schemeClr>
                </a:solidFill>
              </a:rPr>
              <a:t>Kaew</a:t>
            </a:r>
            <a:r>
              <a:rPr lang="en-US" dirty="0" smtClean="0">
                <a:solidFill>
                  <a:schemeClr val="bg1">
                    <a:lumMod val="25000"/>
                  </a:schemeClr>
                </a:solidFill>
              </a:rPr>
              <a:t> temple. It puts every other bottle building we have shown to shame. </a:t>
            </a:r>
            <a:endParaRPr lang="en-US" dirty="0">
              <a:solidFill>
                <a:schemeClr val="bg1">
                  <a:lumMod val="2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“Wow!”</a:t>
            </a:r>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1752600" y="1447800"/>
            <a:ext cx="7093087" cy="480332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a:stretch>
            <a:fillRect/>
          </a:stretch>
        </p:blipFill>
        <p:spPr bwMode="auto">
          <a:xfrm>
            <a:off x="2410122" y="228600"/>
            <a:ext cx="4779264" cy="64008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cstate="print"/>
          <a:srcRect/>
          <a:stretch>
            <a:fillRect/>
          </a:stretch>
        </p:blipFill>
        <p:spPr bwMode="auto">
          <a:xfrm>
            <a:off x="2359540" y="262522"/>
            <a:ext cx="5793859" cy="6366878"/>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cstate="print"/>
          <a:srcRect/>
          <a:stretch>
            <a:fillRect/>
          </a:stretch>
        </p:blipFill>
        <p:spPr bwMode="auto">
          <a:xfrm>
            <a:off x="0" y="228600"/>
            <a:ext cx="4267200" cy="6409957"/>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4343400" y="228600"/>
            <a:ext cx="4800600" cy="64008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cstate="print"/>
          <a:srcRect l="3846" t="12845" r="3846" b="23250"/>
          <a:stretch>
            <a:fillRect/>
          </a:stretch>
        </p:blipFill>
        <p:spPr bwMode="auto">
          <a:xfrm>
            <a:off x="1981200" y="1143000"/>
            <a:ext cx="6697133" cy="43053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idx="1"/>
          </p:nvPr>
        </p:nvPicPr>
        <p:blipFill>
          <a:blip r:embed="rId2" cstate="print"/>
          <a:srcRect r="8478"/>
          <a:stretch>
            <a:fillRect/>
          </a:stretch>
        </p:blipFill>
        <p:spPr bwMode="auto">
          <a:xfrm>
            <a:off x="4732833" y="228600"/>
            <a:ext cx="4258767" cy="6411980"/>
          </a:xfrm>
          <a:prstGeom prst="rect">
            <a:avLst/>
          </a:prstGeom>
          <a:noFill/>
          <a:ln w="9525">
            <a:noFill/>
            <a:miter lim="800000"/>
            <a:headEnd/>
            <a:tailEnd/>
          </a:ln>
        </p:spPr>
      </p:pic>
      <p:pic>
        <p:nvPicPr>
          <p:cNvPr id="23555" name="Picture 3"/>
          <p:cNvPicPr>
            <a:picLocks noChangeAspect="1" noChangeArrowheads="1"/>
          </p:cNvPicPr>
          <p:nvPr/>
        </p:nvPicPr>
        <p:blipFill>
          <a:blip r:embed="rId3" cstate="print"/>
          <a:srcRect/>
          <a:stretch>
            <a:fillRect/>
          </a:stretch>
        </p:blipFill>
        <p:spPr bwMode="auto">
          <a:xfrm>
            <a:off x="152400" y="228600"/>
            <a:ext cx="4800600" cy="64008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Grp="1" noChangeAspect="1" noChangeArrowheads="1"/>
          </p:cNvPicPr>
          <p:nvPr>
            <p:ph idx="1"/>
          </p:nvPr>
        </p:nvPicPr>
        <p:blipFill>
          <a:blip r:embed="rId2" cstate="print"/>
          <a:srcRect/>
          <a:stretch>
            <a:fillRect/>
          </a:stretch>
        </p:blipFill>
        <p:spPr bwMode="auto">
          <a:xfrm>
            <a:off x="1776961" y="1371600"/>
            <a:ext cx="7105764" cy="44196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Grp="1" noChangeAspect="1" noChangeArrowheads="1"/>
          </p:cNvPicPr>
          <p:nvPr>
            <p:ph idx="1"/>
          </p:nvPr>
        </p:nvPicPr>
        <p:blipFill>
          <a:blip r:embed="rId2"/>
          <a:srcRect/>
          <a:stretch>
            <a:fillRect/>
          </a:stretch>
        </p:blipFill>
        <p:spPr bwMode="auto">
          <a:xfrm>
            <a:off x="4872037" y="3858419"/>
            <a:ext cx="9525" cy="9525"/>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76200" y="502837"/>
            <a:ext cx="8909725" cy="5897964"/>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5" name="Picture 3"/>
          <p:cNvPicPr>
            <a:picLocks noGrp="1" noChangeAspect="1" noChangeArrowheads="1"/>
          </p:cNvPicPr>
          <p:nvPr>
            <p:ph idx="1"/>
          </p:nvPr>
        </p:nvPicPr>
        <p:blipFill>
          <a:blip r:embed="rId2" cstate="print"/>
          <a:srcRect/>
          <a:stretch>
            <a:fillRect/>
          </a:stretch>
        </p:blipFill>
        <p:spPr bwMode="auto">
          <a:xfrm>
            <a:off x="1889233" y="1600200"/>
            <a:ext cx="6863897" cy="3962399"/>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2" cstate="print"/>
          <a:srcRect/>
          <a:stretch>
            <a:fillRect/>
          </a:stretch>
        </p:blipFill>
        <p:spPr bwMode="auto">
          <a:xfrm>
            <a:off x="3124201" y="457199"/>
            <a:ext cx="4020010" cy="603864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533400"/>
            <a:ext cx="7086600" cy="5791200"/>
          </a:xfrm>
          <a:solidFill>
            <a:srgbClr val="008000">
              <a:alpha val="45000"/>
            </a:srgbClr>
          </a:solidFill>
        </p:spPr>
        <p:txBody>
          <a:bodyPr/>
          <a:lstStyle/>
          <a:p>
            <a:r>
              <a:rPr lang="en-US" dirty="0" smtClean="0">
                <a:solidFill>
                  <a:schemeClr val="bg1">
                    <a:lumMod val="25000"/>
                  </a:schemeClr>
                </a:solidFill>
              </a:rPr>
              <a:t>Temple of a Million Bottles - </a:t>
            </a:r>
            <a:r>
              <a:rPr lang="en-US" dirty="0" err="1" smtClean="0">
                <a:solidFill>
                  <a:schemeClr val="bg1">
                    <a:lumMod val="25000"/>
                  </a:schemeClr>
                </a:solidFill>
              </a:rPr>
              <a:t>Wat</a:t>
            </a:r>
            <a:r>
              <a:rPr lang="en-US" dirty="0" smtClean="0">
                <a:solidFill>
                  <a:schemeClr val="bg1">
                    <a:lumMod val="25000"/>
                  </a:schemeClr>
                </a:solidFill>
              </a:rPr>
              <a:t> Pa </a:t>
            </a:r>
            <a:r>
              <a:rPr lang="en-US" dirty="0" err="1" smtClean="0">
                <a:solidFill>
                  <a:schemeClr val="bg1">
                    <a:lumMod val="25000"/>
                  </a:schemeClr>
                </a:solidFill>
              </a:rPr>
              <a:t>Maha</a:t>
            </a:r>
            <a:r>
              <a:rPr lang="en-US" dirty="0" smtClean="0">
                <a:solidFill>
                  <a:schemeClr val="bg1">
                    <a:lumMod val="25000"/>
                  </a:schemeClr>
                </a:solidFill>
              </a:rPr>
              <a:t> </a:t>
            </a:r>
            <a:r>
              <a:rPr lang="en-US" dirty="0" err="1" smtClean="0">
                <a:solidFill>
                  <a:schemeClr val="bg1">
                    <a:lumMod val="25000"/>
                  </a:schemeClr>
                </a:solidFill>
              </a:rPr>
              <a:t>Chedi</a:t>
            </a:r>
            <a:r>
              <a:rPr lang="en-US" dirty="0" smtClean="0">
                <a:solidFill>
                  <a:schemeClr val="bg1">
                    <a:lumMod val="25000"/>
                  </a:schemeClr>
                </a:solidFill>
              </a:rPr>
              <a:t> </a:t>
            </a:r>
            <a:r>
              <a:rPr lang="en-US" dirty="0" err="1" smtClean="0">
                <a:solidFill>
                  <a:schemeClr val="bg1">
                    <a:lumMod val="25000"/>
                  </a:schemeClr>
                </a:solidFill>
              </a:rPr>
              <a:t>Kaew</a:t>
            </a:r>
            <a:r>
              <a:rPr lang="en-US" dirty="0" smtClean="0">
                <a:solidFill>
                  <a:schemeClr val="bg1">
                    <a:lumMod val="25000"/>
                  </a:schemeClr>
                </a:solidFill>
              </a:rPr>
              <a:t>. Buddhist monks have recycled over one million used bottles to build their temple in </a:t>
            </a:r>
            <a:r>
              <a:rPr lang="en-US" dirty="0" err="1" smtClean="0">
                <a:solidFill>
                  <a:schemeClr val="bg1">
                    <a:lumMod val="25000"/>
                  </a:schemeClr>
                </a:solidFill>
              </a:rPr>
              <a:t>Khun</a:t>
            </a:r>
            <a:r>
              <a:rPr lang="en-US" dirty="0" smtClean="0">
                <a:solidFill>
                  <a:schemeClr val="bg1">
                    <a:lumMod val="25000"/>
                  </a:schemeClr>
                </a:solidFill>
              </a:rPr>
              <a:t> Han, Thailand near the Cambodian border. There are 20 buildings in the complex, all of which are made of green Heineken, brown Chang beer, various soft drinks, and Thai Red Bull bottles as a testament to recycling locally found objects</a:t>
            </a:r>
            <a:r>
              <a:rPr lang="en-US" dirty="0" smtClean="0"/>
              <a:t>.</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1"/>
            <a:ext cx="8610600" cy="2133600"/>
          </a:xfrm>
          <a:solidFill>
            <a:srgbClr val="008000">
              <a:alpha val="45000"/>
            </a:srgbClr>
          </a:solidFill>
        </p:spPr>
        <p:txBody>
          <a:bodyPr/>
          <a:lstStyle/>
          <a:p>
            <a:r>
              <a:rPr lang="en-US" dirty="0" smtClean="0">
                <a:solidFill>
                  <a:schemeClr val="bg1">
                    <a:lumMod val="25000"/>
                  </a:schemeClr>
                </a:solidFill>
              </a:rPr>
              <a:t>Even the washrooms and the crematorium are built of bottles, a mix of green Heineken and brown local Chang beer. </a:t>
            </a:r>
            <a:r>
              <a:rPr lang="en-US" dirty="0" smtClean="0">
                <a:solidFill>
                  <a:schemeClr val="bg1">
                    <a:lumMod val="25000"/>
                  </a:schemeClr>
                </a:solidFill>
              </a:rPr>
              <a:t>The </a:t>
            </a:r>
            <a:r>
              <a:rPr lang="en-US" dirty="0" smtClean="0">
                <a:solidFill>
                  <a:schemeClr val="bg1">
                    <a:lumMod val="25000"/>
                  </a:schemeClr>
                </a:solidFill>
              </a:rPr>
              <a:t>pattern work is quite intricate</a:t>
            </a:r>
            <a:endParaRPr lang="en-US" dirty="0">
              <a:solidFill>
                <a:schemeClr val="bg1">
                  <a:lumMod val="25000"/>
                </a:schemeClr>
              </a:solidFill>
            </a:endParaRPr>
          </a:p>
        </p:txBody>
      </p:sp>
      <p:pic>
        <p:nvPicPr>
          <p:cNvPr id="1026" name="Picture 2"/>
          <p:cNvPicPr>
            <a:picLocks noChangeAspect="1" noChangeArrowheads="1"/>
          </p:cNvPicPr>
          <p:nvPr/>
        </p:nvPicPr>
        <p:blipFill>
          <a:blip r:embed="rId2" cstate="print"/>
          <a:srcRect/>
          <a:stretch>
            <a:fillRect/>
          </a:stretch>
        </p:blipFill>
        <p:spPr bwMode="auto">
          <a:xfrm>
            <a:off x="2362200" y="2514600"/>
            <a:ext cx="6278880" cy="40386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cstate="print"/>
          <a:srcRect/>
          <a:stretch>
            <a:fillRect/>
          </a:stretch>
        </p:blipFill>
        <p:spPr bwMode="auto">
          <a:xfrm>
            <a:off x="1846866" y="914400"/>
            <a:ext cx="6978093" cy="521176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cstate="print"/>
          <a:srcRect/>
          <a:stretch>
            <a:fillRect/>
          </a:stretch>
        </p:blipFill>
        <p:spPr bwMode="auto">
          <a:xfrm>
            <a:off x="2806746" y="197436"/>
            <a:ext cx="4813253" cy="6431964"/>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cstate="print"/>
          <a:srcRect/>
          <a:stretch>
            <a:fillRect/>
          </a:stretch>
        </p:blipFill>
        <p:spPr bwMode="auto">
          <a:xfrm>
            <a:off x="228600" y="381000"/>
            <a:ext cx="8674044" cy="615315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1981200" y="1066800"/>
            <a:ext cx="6598459" cy="439360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hailand flag-map">
  <a:themeElements>
    <a:clrScheme name="Default Design 3">
      <a:dk1>
        <a:srgbClr val="000000"/>
      </a:dk1>
      <a:lt1>
        <a:srgbClr val="FFE4E1"/>
      </a:lt1>
      <a:dk2>
        <a:srgbClr val="000000"/>
      </a:dk2>
      <a:lt2>
        <a:srgbClr val="919191"/>
      </a:lt2>
      <a:accent1>
        <a:srgbClr val="FBFF4D"/>
      </a:accent1>
      <a:accent2>
        <a:srgbClr val="52BFFF"/>
      </a:accent2>
      <a:accent3>
        <a:srgbClr val="FFEFEE"/>
      </a:accent3>
      <a:accent4>
        <a:srgbClr val="000000"/>
      </a:accent4>
      <a:accent5>
        <a:srgbClr val="FDFFB2"/>
      </a:accent5>
      <a:accent6>
        <a:srgbClr val="49ADE7"/>
      </a:accent6>
      <a:hlink>
        <a:srgbClr val="D52D1F"/>
      </a:hlink>
      <a:folHlink>
        <a:srgbClr val="0E803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E4E1"/>
        </a:lt1>
        <a:dk2>
          <a:srgbClr val="000000"/>
        </a:dk2>
        <a:lt2>
          <a:srgbClr val="919191"/>
        </a:lt2>
        <a:accent1>
          <a:srgbClr val="E7BAB5"/>
        </a:accent1>
        <a:accent2>
          <a:srgbClr val="FF8A7B"/>
        </a:accent2>
        <a:accent3>
          <a:srgbClr val="FFEFEE"/>
        </a:accent3>
        <a:accent4>
          <a:srgbClr val="000000"/>
        </a:accent4>
        <a:accent5>
          <a:srgbClr val="F1D9D7"/>
        </a:accent5>
        <a:accent6>
          <a:srgbClr val="E77D6F"/>
        </a:accent6>
        <a:hlink>
          <a:srgbClr val="CE1400"/>
        </a:hlink>
        <a:folHlink>
          <a:srgbClr val="6B3429"/>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E4E1"/>
        </a:lt1>
        <a:dk2>
          <a:srgbClr val="000000"/>
        </a:dk2>
        <a:lt2>
          <a:srgbClr val="919191"/>
        </a:lt2>
        <a:accent1>
          <a:srgbClr val="FF9C52"/>
        </a:accent1>
        <a:accent2>
          <a:srgbClr val="FF57AA"/>
        </a:accent2>
        <a:accent3>
          <a:srgbClr val="FFEFEE"/>
        </a:accent3>
        <a:accent4>
          <a:srgbClr val="000000"/>
        </a:accent4>
        <a:accent5>
          <a:srgbClr val="FFCBB3"/>
        </a:accent5>
        <a:accent6>
          <a:srgbClr val="E74E9A"/>
        </a:accent6>
        <a:hlink>
          <a:srgbClr val="C71300"/>
        </a:hlink>
        <a:folHlink>
          <a:srgbClr val="C70063"/>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E4E1"/>
        </a:lt1>
        <a:dk2>
          <a:srgbClr val="000000"/>
        </a:dk2>
        <a:lt2>
          <a:srgbClr val="919191"/>
        </a:lt2>
        <a:accent1>
          <a:srgbClr val="FBFF4D"/>
        </a:accent1>
        <a:accent2>
          <a:srgbClr val="52BFFF"/>
        </a:accent2>
        <a:accent3>
          <a:srgbClr val="FFEFEE"/>
        </a:accent3>
        <a:accent4>
          <a:srgbClr val="000000"/>
        </a:accent4>
        <a:accent5>
          <a:srgbClr val="FDFFB2"/>
        </a:accent5>
        <a:accent6>
          <a:srgbClr val="49ADE7"/>
        </a:accent6>
        <a:hlink>
          <a:srgbClr val="D52D1F"/>
        </a:hlink>
        <a:folHlink>
          <a:srgbClr val="0E8032"/>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E4E1"/>
        </a:lt1>
        <a:dk2>
          <a:srgbClr val="000000"/>
        </a:dk2>
        <a:lt2>
          <a:srgbClr val="919191"/>
        </a:lt2>
        <a:accent1>
          <a:srgbClr val="2DFF5E"/>
        </a:accent1>
        <a:accent2>
          <a:srgbClr val="FFDD2D"/>
        </a:accent2>
        <a:accent3>
          <a:srgbClr val="FFEFEE"/>
        </a:accent3>
        <a:accent4>
          <a:srgbClr val="000000"/>
        </a:accent4>
        <a:accent5>
          <a:srgbClr val="ADFFB6"/>
        </a:accent5>
        <a:accent6>
          <a:srgbClr val="E7C828"/>
        </a:accent6>
        <a:hlink>
          <a:srgbClr val="4513FF"/>
        </a:hlink>
        <a:folHlink>
          <a:srgbClr val="DF17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B2B2B2"/>
        </a:lt2>
        <a:accent1>
          <a:srgbClr val="E7BAB5"/>
        </a:accent1>
        <a:accent2>
          <a:srgbClr val="FF8A7B"/>
        </a:accent2>
        <a:accent3>
          <a:srgbClr val="FFFFFF"/>
        </a:accent3>
        <a:accent4>
          <a:srgbClr val="000000"/>
        </a:accent4>
        <a:accent5>
          <a:srgbClr val="F1D9D7"/>
        </a:accent5>
        <a:accent6>
          <a:srgbClr val="E77D6F"/>
        </a:accent6>
        <a:hlink>
          <a:srgbClr val="CE1400"/>
        </a:hlink>
        <a:folHlink>
          <a:srgbClr val="6B3429"/>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B2B2B2"/>
        </a:lt2>
        <a:accent1>
          <a:srgbClr val="FF9C52"/>
        </a:accent1>
        <a:accent2>
          <a:srgbClr val="FF57AA"/>
        </a:accent2>
        <a:accent3>
          <a:srgbClr val="FFFFFF"/>
        </a:accent3>
        <a:accent4>
          <a:srgbClr val="000000"/>
        </a:accent4>
        <a:accent5>
          <a:srgbClr val="FFCBB3"/>
        </a:accent5>
        <a:accent6>
          <a:srgbClr val="E74E9A"/>
        </a:accent6>
        <a:hlink>
          <a:srgbClr val="C71300"/>
        </a:hlink>
        <a:folHlink>
          <a:srgbClr val="C70063"/>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B2B2B2"/>
        </a:lt2>
        <a:accent1>
          <a:srgbClr val="FBFF4D"/>
        </a:accent1>
        <a:accent2>
          <a:srgbClr val="52BFFF"/>
        </a:accent2>
        <a:accent3>
          <a:srgbClr val="FFFFFF"/>
        </a:accent3>
        <a:accent4>
          <a:srgbClr val="000000"/>
        </a:accent4>
        <a:accent5>
          <a:srgbClr val="FDFFB2"/>
        </a:accent5>
        <a:accent6>
          <a:srgbClr val="49ADE7"/>
        </a:accent6>
        <a:hlink>
          <a:srgbClr val="D52D1F"/>
        </a:hlink>
        <a:folHlink>
          <a:srgbClr val="0E803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B2B2B2"/>
        </a:lt2>
        <a:accent1>
          <a:srgbClr val="2DFF5E"/>
        </a:accent1>
        <a:accent2>
          <a:srgbClr val="FFDD2D"/>
        </a:accent2>
        <a:accent3>
          <a:srgbClr val="FFFFFF"/>
        </a:accent3>
        <a:accent4>
          <a:srgbClr val="000000"/>
        </a:accent4>
        <a:accent5>
          <a:srgbClr val="ADFFB6"/>
        </a:accent5>
        <a:accent6>
          <a:srgbClr val="E7C828"/>
        </a:accent6>
        <a:hlink>
          <a:srgbClr val="4513FF"/>
        </a:hlink>
        <a:folHlink>
          <a:srgbClr val="DF17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thailand flag-map</Template>
  <TotalTime>75</TotalTime>
  <Words>212</Words>
  <Application>Microsoft Office PowerPoint</Application>
  <PresentationFormat>On-screen Show (4:3)</PresentationFormat>
  <Paragraphs>10</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thailand flag-map</vt:lpstr>
      <vt:lpstr>Thailand – Beer Bottle Temple</vt:lpstr>
      <vt:lpstr>Buddhist Temple Built from Beer Bottles </vt:lpstr>
      <vt:lpstr>Slide 3</vt:lpstr>
      <vt:lpstr>Slide 4</vt:lpstr>
      <vt:lpstr>Slide 5</vt:lpstr>
      <vt:lpstr>Slide 6</vt:lpstr>
      <vt:lpstr>Slide 7</vt:lpstr>
      <vt:lpstr>Slide 8</vt:lpstr>
      <vt:lpstr>Slide 9</vt:lpstr>
      <vt:lpstr>Slide 10</vt:lpstr>
      <vt:lpstr>“Artsy” Photo</vt:lpstr>
      <vt:lpstr>Slide 12</vt:lpstr>
      <vt:lpstr>Slide 13</vt:lpstr>
      <vt:lpstr>Slide 14</vt:lpstr>
      <vt:lpstr>Slide 15</vt:lpstr>
      <vt:lpstr>Slide 16</vt:lpstr>
      <vt:lpstr>Roof Details</vt:lpstr>
      <vt:lpstr>Slide 18</vt:lpstr>
      <vt:lpstr>Washroom (restroom)</vt:lpstr>
      <vt:lpstr>“Wow!”</vt:lpstr>
      <vt:lpstr>Slide 21</vt:lpstr>
      <vt:lpstr>Slide 22</vt:lpstr>
      <vt:lpstr>Slide 23</vt:lpstr>
      <vt:lpstr>Slide 24</vt:lpstr>
      <vt:lpstr>Slide 25</vt:lpstr>
      <vt:lpstr>Slide 26</vt:lpstr>
      <vt:lpstr>Slide 27</vt:lpstr>
      <vt:lpstr>Slide 28</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Thailand – Beer Bottle Temple</dc:title>
  <dc:creator>Joe</dc:creator>
  <cp:lastModifiedBy>Joe</cp:lastModifiedBy>
  <cp:revision>1</cp:revision>
  <dcterms:created xsi:type="dcterms:W3CDTF">2010-07-26T01:34:55Z</dcterms:created>
  <dcterms:modified xsi:type="dcterms:W3CDTF">2010-07-26T02:50:37Z</dcterms:modified>
</cp:coreProperties>
</file>