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88403" autoAdjust="0"/>
  </p:normalViewPr>
  <p:slideViewPr>
    <p:cSldViewPr snapToGrid="0">
      <p:cViewPr varScale="1">
        <p:scale>
          <a:sx n="60" d="100"/>
          <a:sy n="60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067231-47E4-4B23-904B-E79CC9023F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516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2350BA4-66D1-47A3-AA9A-983323C6DF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318CFB-4B97-4951-A22B-E14A4DDC1E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9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D3F8A-178A-4784-ACED-6042F7AF0D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1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0C97D88-B0CF-4865-BF1B-2CD50D136D1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0D430-5E86-490F-AF89-814A164C6F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73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A7DD7-22BE-44E4-8B52-ACF0880E3A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0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70591-7B2D-458F-A8BA-FDF5268F29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294EE-1C2C-483C-93F3-A658DBD2E1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14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244DE-BD39-4803-8110-97E7E391CD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67161-D4CA-4144-AB41-9BFC49EB0D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9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A7985-CF21-4E12-BA90-00835B7394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94EE3-A785-46BE-9202-6137E89757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16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C5DCD-E98C-48D6-834E-9054058A6D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6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FE8D0-8830-4E29-B230-830423A3BD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7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CE979-B190-4418-A1EA-5E61301EAC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1998E-6D0C-4004-8BF7-0DA70D7E09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1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8595F-CC8C-466E-B13E-FBACF4838F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0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CDCEF-81D5-426D-BA0F-39283B4050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AE50A-C442-45C3-9E4A-FB42C2EEC6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7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DD3E1-D15F-4A70-BA06-57A7537A83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8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ECEEC-49BA-4F42-A53B-5BA8EACA9A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0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A2CA2-6C94-4825-9E8C-71DA11E9B3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8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3B5F3E-5EEA-4AB2-ABFB-0A0586008B3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976F4D-7882-4514-9126-1891D7D3E86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31905" y="2864943"/>
            <a:ext cx="4800600" cy="1470025"/>
          </a:xfrm>
        </p:spPr>
        <p:txBody>
          <a:bodyPr/>
          <a:lstStyle/>
          <a:p>
            <a:r>
              <a:rPr lang="en-US" b="1" dirty="0" smtClean="0"/>
              <a:t>The Netherlands in May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4612" cy="301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910"/>
            <a:ext cx="9144000" cy="586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01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74"/>
            <a:ext cx="9163504" cy="643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966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9" y="0"/>
            <a:ext cx="84281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606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9139828" cy="686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17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387"/>
            <a:ext cx="9144000" cy="61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84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56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92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03" y="3940"/>
            <a:ext cx="6414697" cy="685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567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181"/>
            <a:ext cx="9144000" cy="65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33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123"/>
            <a:ext cx="9144000" cy="613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903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439"/>
            <a:ext cx="9144000" cy="607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559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852" y="644576"/>
            <a:ext cx="8795323" cy="5981075"/>
          </a:xfrm>
        </p:spPr>
        <p:txBody>
          <a:bodyPr/>
          <a:lstStyle/>
          <a:p>
            <a:r>
              <a:rPr lang="en-US" b="1" dirty="0"/>
              <a:t>At first glance, it looks like a giant child armed with a box of crayons has been set loose upon the landscape.</a:t>
            </a:r>
          </a:p>
          <a:p>
            <a:endParaRPr lang="en-US" b="1" dirty="0"/>
          </a:p>
          <a:p>
            <a:r>
              <a:rPr lang="en-US" b="1" dirty="0"/>
              <a:t>Vivid stripes of purple, yellow, red, pink, orange and green make up a glorious patchwork. Yet far from being a child’s sketchbook, this is, in fact, the northern Netherlands in the middle of tulip season. The Dutch landscape   in May is a kaleidoscope of color as the tulips burst into life. The bulbs are planted in late October and early November.</a:t>
            </a:r>
          </a:p>
          <a:p>
            <a:endParaRPr lang="en-US" b="1" dirty="0"/>
          </a:p>
          <a:p>
            <a:r>
              <a:rPr lang="en-US" b="1" dirty="0"/>
              <a:t>More than three billion tulips are grown each year &amp; two-thirds of the vibrant blooms are exported, mostly to the U.S. and Germany 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071"/>
            <a:ext cx="9144000" cy="618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665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13"/>
            <a:ext cx="9144000" cy="61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195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13"/>
            <a:ext cx="9144000" cy="61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862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9144000" cy="686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37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" y="0"/>
            <a:ext cx="9138466" cy="686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728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have other flowers too!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0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878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381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451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140"/>
            <a:ext cx="9144000" cy="612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817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516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69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51"/>
            <a:ext cx="9144000" cy="664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201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49" y="0"/>
            <a:ext cx="5238751" cy="687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534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0"/>
            <a:ext cx="4568551" cy="684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447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07" y="0"/>
            <a:ext cx="67111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269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7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182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" y="362605"/>
            <a:ext cx="9106351" cy="610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158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2096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866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597"/>
            <a:ext cx="9144000" cy="616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55"/>
            <a:ext cx="9144000" cy="615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82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852"/>
            <a:ext cx="9143999" cy="63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33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384"/>
            <a:ext cx="9144000" cy="588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41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227"/>
            <a:ext cx="9144000" cy="603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858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9139828" cy="686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2133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netherlands map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netherlands map</Template>
  <TotalTime>303</TotalTime>
  <Words>132</Words>
  <Application>Microsoft Office PowerPoint</Application>
  <PresentationFormat>On-screen Show (4:3)</PresentationFormat>
  <Paragraphs>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netherlands map</vt:lpstr>
      <vt:lpstr>1_Default Design</vt:lpstr>
      <vt:lpstr>The Netherlands in May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They have other flowers too!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Netherlands in May</dc:title>
  <dc:creator>Joe</dc:creator>
  <cp:lastModifiedBy>Joe</cp:lastModifiedBy>
  <cp:revision>5</cp:revision>
  <dcterms:created xsi:type="dcterms:W3CDTF">2011-04-06T21:19:32Z</dcterms:created>
  <dcterms:modified xsi:type="dcterms:W3CDTF">2011-04-07T02:22:53Z</dcterms:modified>
</cp:coreProperties>
</file>