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2"/>
  </p:notesMasterIdLst>
  <p:sldIdLst>
    <p:sldId id="256" r:id="rId3"/>
    <p:sldId id="257" r:id="rId4"/>
    <p:sldId id="272" r:id="rId5"/>
    <p:sldId id="269" r:id="rId6"/>
    <p:sldId id="271" r:id="rId7"/>
    <p:sldId id="258" r:id="rId8"/>
    <p:sldId id="259" r:id="rId9"/>
    <p:sldId id="260" r:id="rId10"/>
    <p:sldId id="270" r:id="rId11"/>
    <p:sldId id="268" r:id="rId12"/>
    <p:sldId id="261" r:id="rId13"/>
    <p:sldId id="274" r:id="rId14"/>
    <p:sldId id="262" r:id="rId15"/>
    <p:sldId id="263" r:id="rId16"/>
    <p:sldId id="267" r:id="rId17"/>
    <p:sldId id="27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0" autoAdjust="0"/>
    <p:restoredTop sz="94600"/>
  </p:normalViewPr>
  <p:slideViewPr>
    <p:cSldViewPr>
      <p:cViewPr varScale="1">
        <p:scale>
          <a:sx n="100" d="100"/>
          <a:sy n="100" d="100"/>
        </p:scale>
        <p:origin x="-5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5A47A5-29FB-417C-810F-ACCC342E7B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4E4E5A-9AAD-435B-9C42-54E692D35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A0887-E833-4DB7-9F89-42AC900F8F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955CB-5D9A-45D6-A5A8-C7BC1980AF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40AA363-1686-4993-91B9-329F21DA26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A2E2A-DA72-4CF4-8E1F-AF339391D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1AC6A-6714-4DA4-A7F6-3608756FB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15716-5063-4FEF-BCFC-D7B84A4DF7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87A39-B96E-4526-89B6-54D7F1BA39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B3BE3-AC23-49AC-8066-D4D7A27502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DD6E4-9420-46E1-87FA-1B5B1A622F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BAB4C-152F-4046-953E-12367B2A7B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D0451-AB35-42E9-8C2A-29AFA78711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E38AA-35E1-45A1-AD7E-B594EBF67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D5BED-39CE-4911-B643-77D2F5232A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B66C9-0815-4A87-9BDA-696FD17AED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2BA5F-1ABF-42C2-9CB6-ACD620334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F890B-A476-4FB6-9D82-5A59D05D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A9A15-B027-4FB6-8A14-5C4FFD5F6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472FA-7C8B-4363-9ED0-46DAD29D9A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F3369-9C92-489E-9D21-6905A7446A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CFDAE-0C1B-4AAF-ACB1-E39B7D40B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3D0EC-DAEC-461C-B8F5-1C51BA24E3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B9A3FE-996C-4CEC-9C62-547F41D0542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061F70-01FC-4C60-99AD-66F76785FE7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NEPAL: Dakshinkali, the Bloody Temple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880" y="0"/>
            <a:ext cx="4846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4290"/>
            <a:ext cx="4572000" cy="68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682149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971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857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33400"/>
            <a:ext cx="9109135" cy="6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374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1174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374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Dakshinkali Temple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Dakshinkali Temple</a:t>
            </a:r>
            <a:r>
              <a:rPr lang="en-US" dirty="0" smtClean="0"/>
              <a:t> or </a:t>
            </a:r>
            <a:r>
              <a:rPr lang="en-US" b="1" dirty="0" err="1" smtClean="0"/>
              <a:t>Dakshin</a:t>
            </a:r>
            <a:r>
              <a:rPr lang="en-US" b="1" dirty="0" smtClean="0"/>
              <a:t> Kali Temple</a:t>
            </a:r>
            <a:r>
              <a:rPr lang="en-US" dirty="0" smtClean="0"/>
              <a:t>, located 22 km outside Kathmandu, and about 1 km outside the village of </a:t>
            </a:r>
            <a:r>
              <a:rPr lang="en-US" dirty="0" err="1" smtClean="0"/>
              <a:t>Pharping</a:t>
            </a:r>
            <a:r>
              <a:rPr lang="en-US" dirty="0" smtClean="0"/>
              <a:t>, is one of the main temples of Nepal dedicated to the goddess Kali. Animal sacrifices, particularly of cockerels and </a:t>
            </a:r>
            <a:r>
              <a:rPr lang="en-US" dirty="0" err="1" smtClean="0"/>
              <a:t>uncastrated</a:t>
            </a:r>
            <a:r>
              <a:rPr lang="en-US" dirty="0" smtClean="0"/>
              <a:t> male goats, are the main way that the goddess is worshipped, and this is especially seen during the </a:t>
            </a:r>
            <a:r>
              <a:rPr lang="en-US" dirty="0" err="1" smtClean="0"/>
              <a:t>Dashain</a:t>
            </a:r>
            <a:r>
              <a:rPr lang="en-US" dirty="0" smtClean="0"/>
              <a:t> festival.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2728"/>
            <a:ext cx="9144000" cy="611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1588" y="-1852"/>
            <a:ext cx="5144889" cy="685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20" y="497102"/>
            <a:ext cx="9165120" cy="61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4191000"/>
            <a:ext cx="7086600" cy="2438400"/>
          </a:xfrm>
        </p:spPr>
        <p:txBody>
          <a:bodyPr/>
          <a:lstStyle/>
          <a:p>
            <a:r>
              <a:rPr lang="en-US" b="1" dirty="0" smtClean="0"/>
              <a:t>Dakshinkali, the bloody temple is dedicated to the goddess Kali. Twice a week the faithful Nepalese come to make sacrifices of animals and offer food to Kali.  After the sacrifices the corpses are butchered and later will be brought home for a feast .</a:t>
            </a:r>
            <a:endParaRPr lang="en-US" dirty="0" smtClean="0"/>
          </a:p>
          <a:p>
            <a:r>
              <a:rPr lang="en-US" dirty="0" smtClean="0"/>
              <a:t>  </a:t>
            </a:r>
          </a:p>
          <a:p>
            <a:endParaRPr lang="en-US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686"/>
            <a:ext cx="5867400" cy="390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857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203741" cy="61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941_slide">
  <a:themeElements>
    <a:clrScheme name="Office Theme 2">
      <a:dk1>
        <a:srgbClr val="333333"/>
      </a:dk1>
      <a:lt1>
        <a:srgbClr val="FFFFFF"/>
      </a:lt1>
      <a:dk2>
        <a:srgbClr val="330099"/>
      </a:dk2>
      <a:lt2>
        <a:srgbClr val="FFFFFF"/>
      </a:lt2>
      <a:accent1>
        <a:srgbClr val="859DF2"/>
      </a:accent1>
      <a:accent2>
        <a:srgbClr val="E195E6"/>
      </a:accent2>
      <a:accent3>
        <a:srgbClr val="ADAACA"/>
      </a:accent3>
      <a:accent4>
        <a:srgbClr val="DADADA"/>
      </a:accent4>
      <a:accent5>
        <a:srgbClr val="C2CCF7"/>
      </a:accent5>
      <a:accent6>
        <a:srgbClr val="CC87D0"/>
      </a:accent6>
      <a:hlink>
        <a:srgbClr val="C3A6FF"/>
      </a:hlink>
      <a:folHlink>
        <a:srgbClr val="E6C8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B291F2"/>
        </a:accent1>
        <a:accent2>
          <a:srgbClr val="AD9DF2"/>
        </a:accent2>
        <a:accent3>
          <a:srgbClr val="ADAACA"/>
        </a:accent3>
        <a:accent4>
          <a:srgbClr val="DADADA"/>
        </a:accent4>
        <a:accent5>
          <a:srgbClr val="D5C7F7"/>
        </a:accent5>
        <a:accent6>
          <a:srgbClr val="9C8EDB"/>
        </a:accent6>
        <a:hlink>
          <a:srgbClr val="C3A6FF"/>
        </a:hlink>
        <a:folHlink>
          <a:srgbClr val="C1B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859DF2"/>
        </a:accent1>
        <a:accent2>
          <a:srgbClr val="E195E6"/>
        </a:accent2>
        <a:accent3>
          <a:srgbClr val="ADAACA"/>
        </a:accent3>
        <a:accent4>
          <a:srgbClr val="DADADA"/>
        </a:accent4>
        <a:accent5>
          <a:srgbClr val="C2CCF7"/>
        </a:accent5>
        <a:accent6>
          <a:srgbClr val="CC87D0"/>
        </a:accent6>
        <a:hlink>
          <a:srgbClr val="C3A6FF"/>
        </a:hlink>
        <a:folHlink>
          <a:srgbClr val="E6C8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D9B56C"/>
        </a:accent1>
        <a:accent2>
          <a:srgbClr val="BB99FF"/>
        </a:accent2>
        <a:accent3>
          <a:srgbClr val="ADAACA"/>
        </a:accent3>
        <a:accent4>
          <a:srgbClr val="DADADA"/>
        </a:accent4>
        <a:accent5>
          <a:srgbClr val="E9D7BA"/>
        </a:accent5>
        <a:accent6>
          <a:srgbClr val="A98AE7"/>
        </a:accent6>
        <a:hlink>
          <a:srgbClr val="CED19D"/>
        </a:hlink>
        <a:folHlink>
          <a:srgbClr val="EBD8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7ACC9B"/>
        </a:accent1>
        <a:accent2>
          <a:srgbClr val="CCBD5C"/>
        </a:accent2>
        <a:accent3>
          <a:srgbClr val="ADAACA"/>
        </a:accent3>
        <a:accent4>
          <a:srgbClr val="DADADA"/>
        </a:accent4>
        <a:accent5>
          <a:srgbClr val="BEE2CB"/>
        </a:accent5>
        <a:accent6>
          <a:srgbClr val="B9AB53"/>
        </a:accent6>
        <a:hlink>
          <a:srgbClr val="E6CCCA"/>
        </a:hlink>
        <a:folHlink>
          <a:srgbClr val="C3A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91F2"/>
        </a:accent1>
        <a:accent2>
          <a:srgbClr val="AD9DF2"/>
        </a:accent2>
        <a:accent3>
          <a:srgbClr val="FFFFFF"/>
        </a:accent3>
        <a:accent4>
          <a:srgbClr val="000000"/>
        </a:accent4>
        <a:accent5>
          <a:srgbClr val="D5C7F7"/>
        </a:accent5>
        <a:accent6>
          <a:srgbClr val="9C8EDB"/>
        </a:accent6>
        <a:hlink>
          <a:srgbClr val="C3A6FF"/>
        </a:hlink>
        <a:folHlink>
          <a:srgbClr val="C1B2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59DF2"/>
        </a:accent1>
        <a:accent2>
          <a:srgbClr val="E195E6"/>
        </a:accent2>
        <a:accent3>
          <a:srgbClr val="FFFFFF"/>
        </a:accent3>
        <a:accent4>
          <a:srgbClr val="000000"/>
        </a:accent4>
        <a:accent5>
          <a:srgbClr val="C2CCF7"/>
        </a:accent5>
        <a:accent6>
          <a:srgbClr val="CC87D0"/>
        </a:accent6>
        <a:hlink>
          <a:srgbClr val="C3A6FF"/>
        </a:hlink>
        <a:folHlink>
          <a:srgbClr val="E6C8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56C"/>
        </a:accent1>
        <a:accent2>
          <a:srgbClr val="BB99FF"/>
        </a:accent2>
        <a:accent3>
          <a:srgbClr val="FFFFFF"/>
        </a:accent3>
        <a:accent4>
          <a:srgbClr val="000000"/>
        </a:accent4>
        <a:accent5>
          <a:srgbClr val="E9D7BA"/>
        </a:accent5>
        <a:accent6>
          <a:srgbClr val="A98AE7"/>
        </a:accent6>
        <a:hlink>
          <a:srgbClr val="CED19D"/>
        </a:hlink>
        <a:folHlink>
          <a:srgbClr val="EBD8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9B"/>
        </a:accent1>
        <a:accent2>
          <a:srgbClr val="CCBD5C"/>
        </a:accent2>
        <a:accent3>
          <a:srgbClr val="FFFFFF"/>
        </a:accent3>
        <a:accent4>
          <a:srgbClr val="000000"/>
        </a:accent4>
        <a:accent5>
          <a:srgbClr val="BEE2CB"/>
        </a:accent5>
        <a:accent6>
          <a:srgbClr val="B9AB53"/>
        </a:accent6>
        <a:hlink>
          <a:srgbClr val="E6CCCA"/>
        </a:hlink>
        <a:folHlink>
          <a:srgbClr val="C3A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330099"/>
      </a:dk2>
      <a:lt2>
        <a:srgbClr val="FFFFFF"/>
      </a:lt2>
      <a:accent1>
        <a:srgbClr val="859DF2"/>
      </a:accent1>
      <a:accent2>
        <a:srgbClr val="E195E6"/>
      </a:accent2>
      <a:accent3>
        <a:srgbClr val="ADAACA"/>
      </a:accent3>
      <a:accent4>
        <a:srgbClr val="DADADA"/>
      </a:accent4>
      <a:accent5>
        <a:srgbClr val="C2CCF7"/>
      </a:accent5>
      <a:accent6>
        <a:srgbClr val="CC87D0"/>
      </a:accent6>
      <a:hlink>
        <a:srgbClr val="C3A6FF"/>
      </a:hlink>
      <a:folHlink>
        <a:srgbClr val="E6C8D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B291F2"/>
        </a:accent1>
        <a:accent2>
          <a:srgbClr val="AD9DF2"/>
        </a:accent2>
        <a:accent3>
          <a:srgbClr val="ADAACA"/>
        </a:accent3>
        <a:accent4>
          <a:srgbClr val="DADADA"/>
        </a:accent4>
        <a:accent5>
          <a:srgbClr val="D5C7F7"/>
        </a:accent5>
        <a:accent6>
          <a:srgbClr val="9C8EDB"/>
        </a:accent6>
        <a:hlink>
          <a:srgbClr val="C3A6FF"/>
        </a:hlink>
        <a:folHlink>
          <a:srgbClr val="C1B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859DF2"/>
        </a:accent1>
        <a:accent2>
          <a:srgbClr val="E195E6"/>
        </a:accent2>
        <a:accent3>
          <a:srgbClr val="ADAACA"/>
        </a:accent3>
        <a:accent4>
          <a:srgbClr val="DADADA"/>
        </a:accent4>
        <a:accent5>
          <a:srgbClr val="C2CCF7"/>
        </a:accent5>
        <a:accent6>
          <a:srgbClr val="CC87D0"/>
        </a:accent6>
        <a:hlink>
          <a:srgbClr val="C3A6FF"/>
        </a:hlink>
        <a:folHlink>
          <a:srgbClr val="E6C8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D9B56C"/>
        </a:accent1>
        <a:accent2>
          <a:srgbClr val="BB99FF"/>
        </a:accent2>
        <a:accent3>
          <a:srgbClr val="ADAACA"/>
        </a:accent3>
        <a:accent4>
          <a:srgbClr val="DADADA"/>
        </a:accent4>
        <a:accent5>
          <a:srgbClr val="E9D7BA"/>
        </a:accent5>
        <a:accent6>
          <a:srgbClr val="A98AE7"/>
        </a:accent6>
        <a:hlink>
          <a:srgbClr val="CED19D"/>
        </a:hlink>
        <a:folHlink>
          <a:srgbClr val="EBD8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330099"/>
        </a:dk2>
        <a:lt2>
          <a:srgbClr val="FFFFFF"/>
        </a:lt2>
        <a:accent1>
          <a:srgbClr val="7ACC9B"/>
        </a:accent1>
        <a:accent2>
          <a:srgbClr val="CCBD5C"/>
        </a:accent2>
        <a:accent3>
          <a:srgbClr val="ADAACA"/>
        </a:accent3>
        <a:accent4>
          <a:srgbClr val="DADADA"/>
        </a:accent4>
        <a:accent5>
          <a:srgbClr val="BEE2CB"/>
        </a:accent5>
        <a:accent6>
          <a:srgbClr val="B9AB53"/>
        </a:accent6>
        <a:hlink>
          <a:srgbClr val="E6CCCA"/>
        </a:hlink>
        <a:folHlink>
          <a:srgbClr val="C3A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91F2"/>
        </a:accent1>
        <a:accent2>
          <a:srgbClr val="AD9DF2"/>
        </a:accent2>
        <a:accent3>
          <a:srgbClr val="FFFFFF"/>
        </a:accent3>
        <a:accent4>
          <a:srgbClr val="000000"/>
        </a:accent4>
        <a:accent5>
          <a:srgbClr val="D5C7F7"/>
        </a:accent5>
        <a:accent6>
          <a:srgbClr val="9C8EDB"/>
        </a:accent6>
        <a:hlink>
          <a:srgbClr val="C3A6FF"/>
        </a:hlink>
        <a:folHlink>
          <a:srgbClr val="C1B2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59DF2"/>
        </a:accent1>
        <a:accent2>
          <a:srgbClr val="E195E6"/>
        </a:accent2>
        <a:accent3>
          <a:srgbClr val="FFFFFF"/>
        </a:accent3>
        <a:accent4>
          <a:srgbClr val="000000"/>
        </a:accent4>
        <a:accent5>
          <a:srgbClr val="C2CCF7"/>
        </a:accent5>
        <a:accent6>
          <a:srgbClr val="CC87D0"/>
        </a:accent6>
        <a:hlink>
          <a:srgbClr val="C3A6FF"/>
        </a:hlink>
        <a:folHlink>
          <a:srgbClr val="E6C8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56C"/>
        </a:accent1>
        <a:accent2>
          <a:srgbClr val="BB99FF"/>
        </a:accent2>
        <a:accent3>
          <a:srgbClr val="FFFFFF"/>
        </a:accent3>
        <a:accent4>
          <a:srgbClr val="000000"/>
        </a:accent4>
        <a:accent5>
          <a:srgbClr val="E9D7BA"/>
        </a:accent5>
        <a:accent6>
          <a:srgbClr val="A98AE7"/>
        </a:accent6>
        <a:hlink>
          <a:srgbClr val="CED19D"/>
        </a:hlink>
        <a:folHlink>
          <a:srgbClr val="EBD8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9B"/>
        </a:accent1>
        <a:accent2>
          <a:srgbClr val="CCBD5C"/>
        </a:accent2>
        <a:accent3>
          <a:srgbClr val="FFFFFF"/>
        </a:accent3>
        <a:accent4>
          <a:srgbClr val="000000"/>
        </a:accent4>
        <a:accent5>
          <a:srgbClr val="BEE2CB"/>
        </a:accent5>
        <a:accent6>
          <a:srgbClr val="B9AB53"/>
        </a:accent6>
        <a:hlink>
          <a:srgbClr val="E6CCCA"/>
        </a:hlink>
        <a:folHlink>
          <a:srgbClr val="C3A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124</Words>
  <Application>Microsoft Office PowerPoint</Application>
  <PresentationFormat>On-screen Show (4:3)</PresentationFormat>
  <Paragraphs>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ind_0941_slide</vt:lpstr>
      <vt:lpstr>1_Default Design</vt:lpstr>
      <vt:lpstr>NEPAL: Dakshinkali, the Bloody Temple</vt:lpstr>
      <vt:lpstr>Dakshinkali Temple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</dc:creator>
  <cp:lastModifiedBy>Joe</cp:lastModifiedBy>
  <cp:revision>2</cp:revision>
  <dcterms:created xsi:type="dcterms:W3CDTF">2010-07-11T19:03:27Z</dcterms:created>
  <dcterms:modified xsi:type="dcterms:W3CDTF">2010-07-11T19:35:36Z</dcterms:modified>
</cp:coreProperties>
</file>