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9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326" r:id="rId10"/>
    <p:sldId id="263" r:id="rId11"/>
    <p:sldId id="264" r:id="rId12"/>
    <p:sldId id="288" r:id="rId13"/>
    <p:sldId id="265" r:id="rId14"/>
    <p:sldId id="266" r:id="rId15"/>
    <p:sldId id="269" r:id="rId16"/>
    <p:sldId id="290" r:id="rId17"/>
    <p:sldId id="327" r:id="rId18"/>
    <p:sldId id="289" r:id="rId19"/>
    <p:sldId id="267" r:id="rId20"/>
    <p:sldId id="268" r:id="rId21"/>
    <p:sldId id="347" r:id="rId22"/>
    <p:sldId id="317" r:id="rId23"/>
    <p:sldId id="341" r:id="rId24"/>
    <p:sldId id="342" r:id="rId25"/>
    <p:sldId id="270" r:id="rId26"/>
    <p:sldId id="291" r:id="rId27"/>
    <p:sldId id="309" r:id="rId28"/>
    <p:sldId id="271" r:id="rId29"/>
    <p:sldId id="287" r:id="rId30"/>
    <p:sldId id="328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92" r:id="rId42"/>
    <p:sldId id="301" r:id="rId43"/>
    <p:sldId id="294" r:id="rId44"/>
    <p:sldId id="295" r:id="rId45"/>
    <p:sldId id="321" r:id="rId46"/>
    <p:sldId id="323" r:id="rId47"/>
    <p:sldId id="324" r:id="rId48"/>
    <p:sldId id="325" r:id="rId49"/>
    <p:sldId id="313" r:id="rId50"/>
    <p:sldId id="315" r:id="rId51"/>
    <p:sldId id="316" r:id="rId52"/>
    <p:sldId id="329" r:id="rId53"/>
    <p:sldId id="293" r:id="rId54"/>
    <p:sldId id="283" r:id="rId55"/>
    <p:sldId id="296" r:id="rId56"/>
    <p:sldId id="343" r:id="rId57"/>
    <p:sldId id="284" r:id="rId58"/>
    <p:sldId id="285" r:id="rId59"/>
    <p:sldId id="286" r:id="rId60"/>
    <p:sldId id="302" r:id="rId61"/>
    <p:sldId id="282" r:id="rId62"/>
    <p:sldId id="297" r:id="rId63"/>
    <p:sldId id="299" r:id="rId64"/>
    <p:sldId id="303" r:id="rId65"/>
    <p:sldId id="304" r:id="rId66"/>
    <p:sldId id="305" r:id="rId67"/>
    <p:sldId id="310" r:id="rId68"/>
    <p:sldId id="312" r:id="rId69"/>
    <p:sldId id="314" r:id="rId70"/>
    <p:sldId id="322" r:id="rId71"/>
    <p:sldId id="306" r:id="rId72"/>
    <p:sldId id="320" r:id="rId73"/>
    <p:sldId id="300" r:id="rId74"/>
    <p:sldId id="311" r:id="rId75"/>
    <p:sldId id="308" r:id="rId76"/>
    <p:sldId id="319" r:id="rId77"/>
    <p:sldId id="318" r:id="rId78"/>
    <p:sldId id="330" r:id="rId79"/>
    <p:sldId id="298" r:id="rId80"/>
    <p:sldId id="331" r:id="rId81"/>
    <p:sldId id="333" r:id="rId82"/>
    <p:sldId id="332" r:id="rId83"/>
    <p:sldId id="335" r:id="rId84"/>
    <p:sldId id="307" r:id="rId85"/>
    <p:sldId id="337" r:id="rId86"/>
    <p:sldId id="338" r:id="rId87"/>
    <p:sldId id="344" r:id="rId88"/>
    <p:sldId id="339" r:id="rId89"/>
    <p:sldId id="334" r:id="rId90"/>
    <p:sldId id="336" r:id="rId91"/>
    <p:sldId id="340" r:id="rId92"/>
    <p:sldId id="345" r:id="rId93"/>
    <p:sldId id="346" r:id="rId94"/>
    <p:sldId id="348" r:id="rId95"/>
    <p:sldId id="349" r:id="rId96"/>
    <p:sldId id="350" r:id="rId97"/>
    <p:sldId id="351" r:id="rId9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74" d="100"/>
          <a:sy n="74" d="100"/>
        </p:scale>
        <p:origin x="-1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09083C-C995-46BD-A3DF-20B7F63611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558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9661611-CC26-450D-B38F-445992443B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2FB14C-FDA8-4B70-AB20-733515A271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74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94CB8-32DB-4CEA-BAC8-135432ADA2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46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46F617E-E43F-45BB-891D-71A54288C0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8E7D2-EA94-4F09-AEF8-B13C31CFFA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28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EC246-0383-4334-A7A1-CDD6B3864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00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DBBF4-E2C6-489A-A4C9-7088E710ED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6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00656-2303-4EDC-88E4-A2019421FB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66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4978F-F579-42D5-A36B-EA5F8EC567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40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8BC3C-B5C4-4390-B266-CCB5C29C38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26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1D617-39DA-4FEA-B6F3-DD4C183225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63D86-E5C2-46BC-B2E8-04E7D939E3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86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D1D95-27D2-4D13-AA3A-C08941B41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79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F0567-22F6-47FD-AE25-CB79B35A1F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0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BD027-D696-4F9C-BEFA-035E4C3F59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6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FA65D-0599-4E3A-A29A-4745CD6890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9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9A672-A071-40A0-BD13-0341E54F69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8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D3092-F604-4AB5-9C64-C89E78C5F0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48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4E3B3-8CC4-4E9F-901D-9195A2C19C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1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475423-A9BD-445A-ABC7-FEEE809F5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0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B9FA45-EB8C-4E53-A989-B160F7CE2D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3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7D54B-5719-4F49-85F7-6E7C154479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8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162B638-9B66-4E29-9273-1449F44EBFF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D3EF43-38BB-49A0-B8F9-1E4016D436D3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1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Madagascar</a:t>
            </a:r>
            <a:endParaRPr lang="en-US" sz="4000" b="1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72" y="0"/>
            <a:ext cx="2878428" cy="191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662"/>
            <a:ext cx="9144000" cy="62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8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128" y="4182"/>
            <a:ext cx="8226425" cy="773058"/>
          </a:xfrm>
        </p:spPr>
        <p:txBody>
          <a:bodyPr/>
          <a:lstStyle/>
          <a:p>
            <a:r>
              <a:rPr lang="en-US" dirty="0"/>
              <a:t>Spring in Antananarivo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24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94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143000"/>
          </a:xfrm>
        </p:spPr>
        <p:txBody>
          <a:bodyPr/>
          <a:lstStyle/>
          <a:p>
            <a:r>
              <a:rPr lang="en-US" dirty="0"/>
              <a:t>Baobab avenue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94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8952"/>
          </a:xfrm>
        </p:spPr>
        <p:txBody>
          <a:bodyPr/>
          <a:lstStyle/>
          <a:p>
            <a:r>
              <a:rPr lang="en-US" dirty="0"/>
              <a:t>Baobab avenue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5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50"/>
            <a:ext cx="9144000" cy="68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025" y="274638"/>
            <a:ext cx="5318975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Roman Catholic cathedral in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Antsirabe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0"/>
            <a:ext cx="9144000" cy="501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23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Environment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4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42793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Malagasy landscape at dawn</a:t>
            </a:r>
          </a:p>
        </p:txBody>
      </p:sp>
    </p:spTree>
    <p:extLst>
      <p:ext uri="{BB962C8B-B14F-4D97-AF65-F5344CB8AC3E}">
        <p14:creationId xmlns:p14="http://schemas.microsoft.com/office/powerpoint/2010/main" val="386724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7240"/>
          </a:xfrm>
        </p:spPr>
        <p:txBody>
          <a:bodyPr/>
          <a:lstStyle/>
          <a:p>
            <a:r>
              <a:rPr lang="en-US" dirty="0"/>
              <a:t>Madagascar highlands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24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1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34" y="-21576"/>
            <a:ext cx="8226425" cy="732692"/>
          </a:xfrm>
        </p:spPr>
        <p:txBody>
          <a:bodyPr/>
          <a:lstStyle/>
          <a:p>
            <a:r>
              <a:rPr lang="en-US" dirty="0" err="1"/>
              <a:t>Isalo</a:t>
            </a:r>
            <a:r>
              <a:rPr lang="en-US" dirty="0"/>
              <a:t> Mountains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116"/>
            <a:ext cx="9215718" cy="614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82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347730"/>
            <a:ext cx="4448175" cy="5778433"/>
          </a:xfrm>
        </p:spPr>
        <p:txBody>
          <a:bodyPr/>
          <a:lstStyle/>
          <a:p>
            <a:r>
              <a:rPr lang="en-US" dirty="0"/>
              <a:t>Region: Southeast Africa (Island Nation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Area total: 587,041 km2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Coast line: Indian </a:t>
            </a:r>
            <a:r>
              <a:rPr lang="en-US" dirty="0" smtClean="0"/>
              <a:t>Ocean</a:t>
            </a:r>
          </a:p>
          <a:p>
            <a:endParaRPr lang="en-US" dirty="0"/>
          </a:p>
          <a:p>
            <a:r>
              <a:rPr lang="en-US" dirty="0"/>
              <a:t>Capital: Antananarivo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5" y="2024999"/>
            <a:ext cx="4323499" cy="472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3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39240" cy="787086"/>
          </a:xfrm>
        </p:spPr>
        <p:txBody>
          <a:bodyPr/>
          <a:lstStyle/>
          <a:p>
            <a:pPr algn="ctr"/>
            <a:r>
              <a:rPr lang="en-US" dirty="0"/>
              <a:t>The red </a:t>
            </a:r>
            <a:r>
              <a:rPr lang="en-US" dirty="0" err="1"/>
              <a:t>Tsingy</a:t>
            </a:r>
            <a:r>
              <a:rPr lang="en-US" dirty="0"/>
              <a:t> in Madagascar-sand </a:t>
            </a:r>
            <a:r>
              <a:rPr lang="en-US" dirty="0" smtClean="0"/>
              <a:t>formation</a:t>
            </a:r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" y="787086"/>
            <a:ext cx="9136826" cy="607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51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71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52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Nosy Be Sunset on </a:t>
            </a:r>
            <a:r>
              <a:rPr lang="en-US" dirty="0" err="1"/>
              <a:t>Andilana</a:t>
            </a:r>
            <a:r>
              <a:rPr lang="en-US" dirty="0"/>
              <a:t> Beach</a:t>
            </a:r>
          </a:p>
        </p:txBody>
      </p:sp>
    </p:spTree>
    <p:extLst>
      <p:ext uri="{BB962C8B-B14F-4D97-AF65-F5344CB8AC3E}">
        <p14:creationId xmlns:p14="http://schemas.microsoft.com/office/powerpoint/2010/main" val="243391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9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1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160"/>
            <a:ext cx="9144000" cy="607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35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6384"/>
          </a:xfrm>
        </p:spPr>
        <p:txBody>
          <a:bodyPr/>
          <a:lstStyle/>
          <a:p>
            <a:r>
              <a:rPr lang="en-US" dirty="0"/>
              <a:t>Sailing on the </a:t>
            </a:r>
            <a:r>
              <a:rPr lang="en-US" dirty="0" err="1"/>
              <a:t>Tsiribihina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96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6425" cy="695459"/>
          </a:xfrm>
        </p:spPr>
        <p:txBody>
          <a:bodyPr/>
          <a:lstStyle/>
          <a:p>
            <a:r>
              <a:rPr lang="en-US" dirty="0" err="1"/>
              <a:t>Ille</a:t>
            </a:r>
            <a:r>
              <a:rPr lang="en-US" dirty="0"/>
              <a:t>-Saint-Marie</a:t>
            </a:r>
          </a:p>
        </p:txBody>
      </p:sp>
    </p:spTree>
    <p:extLst>
      <p:ext uri="{BB962C8B-B14F-4D97-AF65-F5344CB8AC3E}">
        <p14:creationId xmlns:p14="http://schemas.microsoft.com/office/powerpoint/2010/main" val="21028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People of </a:t>
            </a:r>
            <a:r>
              <a:rPr lang="en-US" dirty="0" err="1" smtClean="0"/>
              <a:t>madagascar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6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" y="1149439"/>
            <a:ext cx="4168339" cy="455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435" y="0"/>
            <a:ext cx="49115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8" y="437877"/>
            <a:ext cx="9101592" cy="603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78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905"/>
            <a:ext cx="9144000" cy="609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15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0"/>
            <a:ext cx="70485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36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25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9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41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005"/>
            <a:ext cx="9144000" cy="601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13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38"/>
            <a:ext cx="9130266" cy="607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7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12" y="0"/>
            <a:ext cx="4437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02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4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09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82" y="0"/>
            <a:ext cx="42552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4" y="0"/>
            <a:ext cx="39374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19100"/>
            <a:ext cx="903922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75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68" y="0"/>
            <a:ext cx="48280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6700"/>
            <a:ext cx="9144000" cy="607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64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5" y="1"/>
            <a:ext cx="7186411" cy="686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75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13232"/>
          </a:xfrm>
        </p:spPr>
        <p:txBody>
          <a:bodyPr/>
          <a:lstStyle/>
          <a:p>
            <a:r>
              <a:rPr lang="en-US" dirty="0" err="1"/>
              <a:t>Sakalava</a:t>
            </a:r>
            <a:r>
              <a:rPr lang="en-US" dirty="0"/>
              <a:t> tribe girl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232"/>
            <a:ext cx="9144000" cy="614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39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75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5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0"/>
            <a:ext cx="86927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12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5" y="0"/>
            <a:ext cx="8781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0719"/>
            <a:ext cx="9144000" cy="654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14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62" y="0"/>
            <a:ext cx="5733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78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642347" y="2642346"/>
            <a:ext cx="6858001" cy="1573306"/>
          </a:xfrm>
        </p:spPr>
        <p:txBody>
          <a:bodyPr/>
          <a:lstStyle/>
          <a:p>
            <a:pPr algn="ctr"/>
            <a:r>
              <a:rPr lang="en-US" dirty="0"/>
              <a:t>Map showing human induced soil degradation and erosion in Madagascar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217" y="0"/>
            <a:ext cx="66169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37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5"/>
            <a:ext cx="9144000" cy="652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99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the culture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3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13"/>
            <a:ext cx="9144000" cy="596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4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0"/>
            <a:ext cx="8226425" cy="1143000"/>
          </a:xfrm>
        </p:spPr>
        <p:txBody>
          <a:bodyPr/>
          <a:lstStyle/>
          <a:p>
            <a:r>
              <a:rPr lang="en-US" dirty="0"/>
              <a:t>Canoe trip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46637"/>
            <a:ext cx="9144000" cy="571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2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47700"/>
            <a:ext cx="90297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92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27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6384"/>
          </a:xfrm>
        </p:spPr>
        <p:txBody>
          <a:bodyPr/>
          <a:lstStyle/>
          <a:p>
            <a:r>
              <a:rPr lang="en-US" dirty="0"/>
              <a:t>Ferry between </a:t>
            </a:r>
            <a:r>
              <a:rPr lang="en-US" dirty="0" err="1"/>
              <a:t>Manambolo</a:t>
            </a:r>
            <a:r>
              <a:rPr lang="en-US" dirty="0"/>
              <a:t> and </a:t>
            </a:r>
            <a:r>
              <a:rPr lang="en-US" dirty="0" err="1"/>
              <a:t>Bekopaka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9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-1"/>
            <a:ext cx="8226425" cy="758953"/>
          </a:xfrm>
        </p:spPr>
        <p:txBody>
          <a:bodyPr/>
          <a:lstStyle/>
          <a:p>
            <a:r>
              <a:rPr lang="en-US" dirty="0"/>
              <a:t>On the way to the </a:t>
            </a:r>
            <a:r>
              <a:rPr lang="en-US" dirty="0" err="1"/>
              <a:t>Tsingy</a:t>
            </a:r>
            <a:r>
              <a:rPr lang="en-US" dirty="0"/>
              <a:t> de </a:t>
            </a:r>
            <a:r>
              <a:rPr lang="en-US" dirty="0" err="1"/>
              <a:t>Bemaraha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99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39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60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621" y="0"/>
            <a:ext cx="545756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80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911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4" y="1887182"/>
            <a:ext cx="5352836" cy="327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3009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0"/>
            <a:ext cx="8226425" cy="898989"/>
          </a:xfrm>
        </p:spPr>
        <p:txBody>
          <a:bodyPr/>
          <a:lstStyle/>
          <a:p>
            <a:r>
              <a:rPr lang="en-US" dirty="0"/>
              <a:t>Ancestor worship-on-Madagascar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8989"/>
            <a:ext cx="9144000" cy="595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37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38175"/>
            <a:ext cx="9048750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27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781" y="-1"/>
            <a:ext cx="483481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06" y="0"/>
            <a:ext cx="693427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02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4" y="0"/>
            <a:ext cx="897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8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85763"/>
            <a:ext cx="9115425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05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" y="141668"/>
            <a:ext cx="9123690" cy="658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69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7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941"/>
            <a:ext cx="9144000" cy="51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09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8952"/>
          </a:xfrm>
        </p:spPr>
        <p:txBody>
          <a:bodyPr/>
          <a:lstStyle/>
          <a:p>
            <a:r>
              <a:rPr lang="en-US" dirty="0"/>
              <a:t>Zebu dealer in </a:t>
            </a:r>
            <a:r>
              <a:rPr lang="en-US" dirty="0" err="1"/>
              <a:t>Ambalavaho</a:t>
            </a:r>
            <a:endParaRPr 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0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221" y="0"/>
            <a:ext cx="38762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58" y="-13113"/>
            <a:ext cx="3504176" cy="687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1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00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62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1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308"/>
            <a:ext cx="9144000" cy="612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40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4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4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1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73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14500"/>
            <a:ext cx="9144000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29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39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14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Fauna &amp; Flora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0"/>
            <a:ext cx="8226425" cy="780306"/>
          </a:xfrm>
        </p:spPr>
        <p:txBody>
          <a:bodyPr/>
          <a:lstStyle/>
          <a:p>
            <a:r>
              <a:rPr lang="en-US" dirty="0" smtClean="0"/>
              <a:t>Land of Lemurs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0306"/>
            <a:ext cx="9144000" cy="607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2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5941"/>
            <a:ext cx="9144000" cy="604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33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Cities &amp; Towns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1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942"/>
            <a:ext cx="9143999" cy="604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70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942"/>
            <a:ext cx="9143999" cy="604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00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" y="425003"/>
            <a:ext cx="9115173" cy="602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6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493" y="0"/>
            <a:ext cx="45605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82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942"/>
            <a:ext cx="9143999" cy="604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9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942"/>
            <a:ext cx="9143999" cy="604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33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48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2670354" y="0"/>
            <a:ext cx="4263330" cy="288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606085" cy="288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3" b="6375"/>
          <a:stretch/>
        </p:blipFill>
        <p:spPr bwMode="auto">
          <a:xfrm>
            <a:off x="6470963" y="0"/>
            <a:ext cx="2759633" cy="288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07594"/>
            <a:ext cx="2670355" cy="401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54" y="2884867"/>
            <a:ext cx="3552005" cy="393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8"/>
          <a:stretch/>
        </p:blipFill>
        <p:spPr bwMode="auto">
          <a:xfrm>
            <a:off x="6222359" y="2807593"/>
            <a:ext cx="2921641" cy="405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78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942"/>
            <a:ext cx="9143999" cy="604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7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6" r="28092"/>
          <a:stretch/>
        </p:blipFill>
        <p:spPr bwMode="auto">
          <a:xfrm>
            <a:off x="2353455" y="0"/>
            <a:ext cx="4498106" cy="689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7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83479"/>
          </a:xfrm>
        </p:spPr>
        <p:txBody>
          <a:bodyPr/>
          <a:lstStyle/>
          <a:p>
            <a:r>
              <a:rPr lang="en-US" dirty="0"/>
              <a:t>Antananarivo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479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1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42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496" y="0"/>
            <a:ext cx="7291504" cy="331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3314320"/>
            <a:ext cx="7302321" cy="354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04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3167" cy="342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27" y="717434"/>
            <a:ext cx="4234973" cy="541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230"/>
            <a:ext cx="4909027" cy="368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46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880"/>
            <a:ext cx="9144000" cy="623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43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-1"/>
            <a:ext cx="5134646" cy="684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59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24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madagascar map">
  <a:themeElements>
    <a:clrScheme name="Office Theme 2">
      <a:dk1>
        <a:srgbClr val="333333"/>
      </a:dk1>
      <a:lt1>
        <a:srgbClr val="FFFFFF"/>
      </a:lt1>
      <a:dk2>
        <a:srgbClr val="000099"/>
      </a:dk2>
      <a:lt2>
        <a:srgbClr val="FFFFFF"/>
      </a:lt2>
      <a:accent1>
        <a:srgbClr val="CBA1F7"/>
      </a:accent1>
      <a:accent2>
        <a:srgbClr val="85BEF2"/>
      </a:accent2>
      <a:accent3>
        <a:srgbClr val="AAAACA"/>
      </a:accent3>
      <a:accent4>
        <a:srgbClr val="DADADA"/>
      </a:accent4>
      <a:accent5>
        <a:srgbClr val="E2CDFA"/>
      </a:accent5>
      <a:accent6>
        <a:srgbClr val="78ACDB"/>
      </a:accent6>
      <a:hlink>
        <a:srgbClr val="B2B2FF"/>
      </a:hlink>
      <a:folHlink>
        <a:srgbClr val="EBC0E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9090DE"/>
        </a:accent1>
        <a:accent2>
          <a:srgbClr val="A6A6ED"/>
        </a:accent2>
        <a:accent3>
          <a:srgbClr val="AAAACA"/>
        </a:accent3>
        <a:accent4>
          <a:srgbClr val="DADADA"/>
        </a:accent4>
        <a:accent5>
          <a:srgbClr val="C6C6EC"/>
        </a:accent5>
        <a:accent6>
          <a:srgbClr val="9696D7"/>
        </a:accent6>
        <a:hlink>
          <a:srgbClr val="B2B2FF"/>
        </a:hlink>
        <a:folHlink>
          <a:srgbClr val="B2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CBA1F7"/>
        </a:accent1>
        <a:accent2>
          <a:srgbClr val="85BEF2"/>
        </a:accent2>
        <a:accent3>
          <a:srgbClr val="AAAACA"/>
        </a:accent3>
        <a:accent4>
          <a:srgbClr val="DADADA"/>
        </a:accent4>
        <a:accent5>
          <a:srgbClr val="E2CDFA"/>
        </a:accent5>
        <a:accent6>
          <a:srgbClr val="78ACDB"/>
        </a:accent6>
        <a:hlink>
          <a:srgbClr val="B2B2FF"/>
        </a:hlink>
        <a:folHlink>
          <a:srgbClr val="EBC0E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CCC652"/>
        </a:accent1>
        <a:accent2>
          <a:srgbClr val="A6A6FF"/>
        </a:accent2>
        <a:accent3>
          <a:srgbClr val="AAAACA"/>
        </a:accent3>
        <a:accent4>
          <a:srgbClr val="DADADA"/>
        </a:accent4>
        <a:accent5>
          <a:srgbClr val="E2DFB3"/>
        </a:accent5>
        <a:accent6>
          <a:srgbClr val="9696E7"/>
        </a:accent6>
        <a:hlink>
          <a:srgbClr val="CAD982"/>
        </a:hlink>
        <a:folHlink>
          <a:srgbClr val="F2D4A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DEB437"/>
        </a:accent1>
        <a:accent2>
          <a:srgbClr val="F2AAB1"/>
        </a:accent2>
        <a:accent3>
          <a:srgbClr val="AAAACA"/>
        </a:accent3>
        <a:accent4>
          <a:srgbClr val="DADADA"/>
        </a:accent4>
        <a:accent5>
          <a:srgbClr val="ECD6AE"/>
        </a:accent5>
        <a:accent6>
          <a:srgbClr val="DB9AA0"/>
        </a:accent6>
        <a:hlink>
          <a:srgbClr val="A5D998"/>
        </a:hlink>
        <a:folHlink>
          <a:srgbClr val="BF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090DE"/>
        </a:accent1>
        <a:accent2>
          <a:srgbClr val="A6A6ED"/>
        </a:accent2>
        <a:accent3>
          <a:srgbClr val="FFFFFF"/>
        </a:accent3>
        <a:accent4>
          <a:srgbClr val="000000"/>
        </a:accent4>
        <a:accent5>
          <a:srgbClr val="C6C6EC"/>
        </a:accent5>
        <a:accent6>
          <a:srgbClr val="9696D7"/>
        </a:accent6>
        <a:hlink>
          <a:srgbClr val="B2B2FF"/>
        </a:hlink>
        <a:folHlink>
          <a:srgbClr val="B2B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BA1F7"/>
        </a:accent1>
        <a:accent2>
          <a:srgbClr val="85BEF2"/>
        </a:accent2>
        <a:accent3>
          <a:srgbClr val="FFFFFF"/>
        </a:accent3>
        <a:accent4>
          <a:srgbClr val="000000"/>
        </a:accent4>
        <a:accent5>
          <a:srgbClr val="E2CDFA"/>
        </a:accent5>
        <a:accent6>
          <a:srgbClr val="78ACDB"/>
        </a:accent6>
        <a:hlink>
          <a:srgbClr val="B2B2FF"/>
        </a:hlink>
        <a:folHlink>
          <a:srgbClr val="EBC0E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CC652"/>
        </a:accent1>
        <a:accent2>
          <a:srgbClr val="A6A6FF"/>
        </a:accent2>
        <a:accent3>
          <a:srgbClr val="FFFFFF"/>
        </a:accent3>
        <a:accent4>
          <a:srgbClr val="000000"/>
        </a:accent4>
        <a:accent5>
          <a:srgbClr val="E2DFB3"/>
        </a:accent5>
        <a:accent6>
          <a:srgbClr val="9696E7"/>
        </a:accent6>
        <a:hlink>
          <a:srgbClr val="CAD982"/>
        </a:hlink>
        <a:folHlink>
          <a:srgbClr val="F2D4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EB437"/>
        </a:accent1>
        <a:accent2>
          <a:srgbClr val="F2AAB1"/>
        </a:accent2>
        <a:accent3>
          <a:srgbClr val="FFFFFF"/>
        </a:accent3>
        <a:accent4>
          <a:srgbClr val="000000"/>
        </a:accent4>
        <a:accent5>
          <a:srgbClr val="ECD6AE"/>
        </a:accent5>
        <a:accent6>
          <a:srgbClr val="DB9AA0"/>
        </a:accent6>
        <a:hlink>
          <a:srgbClr val="A5D998"/>
        </a:hlink>
        <a:folHlink>
          <a:srgbClr val="BF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000099"/>
      </a:dk2>
      <a:lt2>
        <a:srgbClr val="FFFFFF"/>
      </a:lt2>
      <a:accent1>
        <a:srgbClr val="CBA1F7"/>
      </a:accent1>
      <a:accent2>
        <a:srgbClr val="85BEF2"/>
      </a:accent2>
      <a:accent3>
        <a:srgbClr val="AAAACA"/>
      </a:accent3>
      <a:accent4>
        <a:srgbClr val="DADADA"/>
      </a:accent4>
      <a:accent5>
        <a:srgbClr val="E2CDFA"/>
      </a:accent5>
      <a:accent6>
        <a:srgbClr val="78ACDB"/>
      </a:accent6>
      <a:hlink>
        <a:srgbClr val="B2B2FF"/>
      </a:hlink>
      <a:folHlink>
        <a:srgbClr val="EBC0E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9090DE"/>
        </a:accent1>
        <a:accent2>
          <a:srgbClr val="A6A6ED"/>
        </a:accent2>
        <a:accent3>
          <a:srgbClr val="AAAACA"/>
        </a:accent3>
        <a:accent4>
          <a:srgbClr val="DADADA"/>
        </a:accent4>
        <a:accent5>
          <a:srgbClr val="C6C6EC"/>
        </a:accent5>
        <a:accent6>
          <a:srgbClr val="9696D7"/>
        </a:accent6>
        <a:hlink>
          <a:srgbClr val="B2B2FF"/>
        </a:hlink>
        <a:folHlink>
          <a:srgbClr val="B2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CBA1F7"/>
        </a:accent1>
        <a:accent2>
          <a:srgbClr val="85BEF2"/>
        </a:accent2>
        <a:accent3>
          <a:srgbClr val="AAAACA"/>
        </a:accent3>
        <a:accent4>
          <a:srgbClr val="DADADA"/>
        </a:accent4>
        <a:accent5>
          <a:srgbClr val="E2CDFA"/>
        </a:accent5>
        <a:accent6>
          <a:srgbClr val="78ACDB"/>
        </a:accent6>
        <a:hlink>
          <a:srgbClr val="B2B2FF"/>
        </a:hlink>
        <a:folHlink>
          <a:srgbClr val="EBC0E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CCC652"/>
        </a:accent1>
        <a:accent2>
          <a:srgbClr val="A6A6FF"/>
        </a:accent2>
        <a:accent3>
          <a:srgbClr val="AAAACA"/>
        </a:accent3>
        <a:accent4>
          <a:srgbClr val="DADADA"/>
        </a:accent4>
        <a:accent5>
          <a:srgbClr val="E2DFB3"/>
        </a:accent5>
        <a:accent6>
          <a:srgbClr val="9696E7"/>
        </a:accent6>
        <a:hlink>
          <a:srgbClr val="CAD982"/>
        </a:hlink>
        <a:folHlink>
          <a:srgbClr val="F2D4A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DEB437"/>
        </a:accent1>
        <a:accent2>
          <a:srgbClr val="F2AAB1"/>
        </a:accent2>
        <a:accent3>
          <a:srgbClr val="AAAACA"/>
        </a:accent3>
        <a:accent4>
          <a:srgbClr val="DADADA"/>
        </a:accent4>
        <a:accent5>
          <a:srgbClr val="ECD6AE"/>
        </a:accent5>
        <a:accent6>
          <a:srgbClr val="DB9AA0"/>
        </a:accent6>
        <a:hlink>
          <a:srgbClr val="A5D998"/>
        </a:hlink>
        <a:folHlink>
          <a:srgbClr val="BF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090DE"/>
        </a:accent1>
        <a:accent2>
          <a:srgbClr val="A6A6ED"/>
        </a:accent2>
        <a:accent3>
          <a:srgbClr val="FFFFFF"/>
        </a:accent3>
        <a:accent4>
          <a:srgbClr val="000000"/>
        </a:accent4>
        <a:accent5>
          <a:srgbClr val="C6C6EC"/>
        </a:accent5>
        <a:accent6>
          <a:srgbClr val="9696D7"/>
        </a:accent6>
        <a:hlink>
          <a:srgbClr val="B2B2FF"/>
        </a:hlink>
        <a:folHlink>
          <a:srgbClr val="B2B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BA1F7"/>
        </a:accent1>
        <a:accent2>
          <a:srgbClr val="85BEF2"/>
        </a:accent2>
        <a:accent3>
          <a:srgbClr val="FFFFFF"/>
        </a:accent3>
        <a:accent4>
          <a:srgbClr val="000000"/>
        </a:accent4>
        <a:accent5>
          <a:srgbClr val="E2CDFA"/>
        </a:accent5>
        <a:accent6>
          <a:srgbClr val="78ACDB"/>
        </a:accent6>
        <a:hlink>
          <a:srgbClr val="B2B2FF"/>
        </a:hlink>
        <a:folHlink>
          <a:srgbClr val="EBC0E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CC652"/>
        </a:accent1>
        <a:accent2>
          <a:srgbClr val="A6A6FF"/>
        </a:accent2>
        <a:accent3>
          <a:srgbClr val="FFFFFF"/>
        </a:accent3>
        <a:accent4>
          <a:srgbClr val="000000"/>
        </a:accent4>
        <a:accent5>
          <a:srgbClr val="E2DFB3"/>
        </a:accent5>
        <a:accent6>
          <a:srgbClr val="9696E7"/>
        </a:accent6>
        <a:hlink>
          <a:srgbClr val="CAD982"/>
        </a:hlink>
        <a:folHlink>
          <a:srgbClr val="F2D4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EB437"/>
        </a:accent1>
        <a:accent2>
          <a:srgbClr val="F2AAB1"/>
        </a:accent2>
        <a:accent3>
          <a:srgbClr val="FFFFFF"/>
        </a:accent3>
        <a:accent4>
          <a:srgbClr val="000000"/>
        </a:accent4>
        <a:accent5>
          <a:srgbClr val="ECD6AE"/>
        </a:accent5>
        <a:accent6>
          <a:srgbClr val="DB9AA0"/>
        </a:accent6>
        <a:hlink>
          <a:srgbClr val="A5D998"/>
        </a:hlink>
        <a:folHlink>
          <a:srgbClr val="BF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madagascar map</Template>
  <TotalTime>234</TotalTime>
  <Words>113</Words>
  <Application>Microsoft Office PowerPoint</Application>
  <PresentationFormat>On-screen Show (4:3)</PresentationFormat>
  <Paragraphs>33</Paragraphs>
  <Slides>96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96</vt:i4>
      </vt:variant>
    </vt:vector>
  </HeadingPairs>
  <TitlesOfParts>
    <vt:vector size="98" baseType="lpstr">
      <vt:lpstr>madagascar map</vt:lpstr>
      <vt:lpstr>1_Default Design</vt:lpstr>
      <vt:lpstr>Madagascar</vt:lpstr>
      <vt:lpstr>PowerPoint Presentation</vt:lpstr>
      <vt:lpstr>PowerPoint Presentation</vt:lpstr>
      <vt:lpstr>PowerPoint Presentation</vt:lpstr>
      <vt:lpstr>Map showing human induced soil degradation and erosion in Madagascar</vt:lpstr>
      <vt:lpstr>PowerPoint Presentation</vt:lpstr>
      <vt:lpstr>PowerPoint Presentation</vt:lpstr>
      <vt:lpstr>Cities &amp; Towns</vt:lpstr>
      <vt:lpstr>Antananarivo</vt:lpstr>
      <vt:lpstr>PowerPoint Presentation</vt:lpstr>
      <vt:lpstr>Spring in Antananarivo</vt:lpstr>
      <vt:lpstr>Baobab avenue</vt:lpstr>
      <vt:lpstr>Baobab avenue</vt:lpstr>
      <vt:lpstr>Roman Catholic cathedral in Antsirabe</vt:lpstr>
      <vt:lpstr>PowerPoint Presentation</vt:lpstr>
      <vt:lpstr>Natural Environment</vt:lpstr>
      <vt:lpstr>Malagasy landscape at dawn</vt:lpstr>
      <vt:lpstr>Madagascar highlands</vt:lpstr>
      <vt:lpstr>Isalo Mountains</vt:lpstr>
      <vt:lpstr>PowerPoint Presentation</vt:lpstr>
      <vt:lpstr>The red Tsingy in Madagascar-sand formation</vt:lpstr>
      <vt:lpstr>PowerPoint Presentation</vt:lpstr>
      <vt:lpstr>PowerPoint Presentation</vt:lpstr>
      <vt:lpstr>Nosy Be Sunset on Andilana Beach</vt:lpstr>
      <vt:lpstr>PowerPoint Presentation</vt:lpstr>
      <vt:lpstr>PowerPoint Presentation</vt:lpstr>
      <vt:lpstr>Sailing on the Tsiribihina</vt:lpstr>
      <vt:lpstr>Ille-Saint-Marie</vt:lpstr>
      <vt:lpstr>The People of madagascar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Sakalava tribe girl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Elements of the culture</vt:lpstr>
      <vt:lpstr>PowerPoint Presentation</vt:lpstr>
      <vt:lpstr>Canoe trip</vt:lpstr>
      <vt:lpstr>PowerPoint Presentation</vt:lpstr>
      <vt:lpstr>PowerPoint Presentation</vt:lpstr>
      <vt:lpstr>Ferry between Manambolo and Bekopaka</vt:lpstr>
      <vt:lpstr>On the way to the Tsingy de Bemaraha</vt:lpstr>
      <vt:lpstr>PowerPoint Presentation</vt:lpstr>
      <vt:lpstr>PowerPoint Presentation</vt:lpstr>
      <vt:lpstr>Ancestor worship-on-Madagascar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Zebu dealer in Ambalavaho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Fauna &amp; Flora</vt:lpstr>
      <vt:lpstr>Land of Lemurs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Madagascar</dc:title>
  <dc:creator>Joe</dc:creator>
  <cp:lastModifiedBy>Joe</cp:lastModifiedBy>
  <cp:revision>13</cp:revision>
  <dcterms:created xsi:type="dcterms:W3CDTF">2011-07-12T21:02:10Z</dcterms:created>
  <dcterms:modified xsi:type="dcterms:W3CDTF">2011-07-13T00:56:22Z</dcterms:modified>
</cp:coreProperties>
</file>