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3"/>
  </p:notesMasterIdLst>
  <p:sldIdLst>
    <p:sldId id="256" r:id="rId3"/>
    <p:sldId id="257" r:id="rId4"/>
    <p:sldId id="260" r:id="rId5"/>
    <p:sldId id="261" r:id="rId6"/>
    <p:sldId id="308" r:id="rId7"/>
    <p:sldId id="310" r:id="rId8"/>
    <p:sldId id="312" r:id="rId9"/>
    <p:sldId id="262" r:id="rId10"/>
    <p:sldId id="258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6" r:id="rId30"/>
    <p:sldId id="297" r:id="rId31"/>
    <p:sldId id="298" r:id="rId32"/>
    <p:sldId id="299" r:id="rId33"/>
    <p:sldId id="309" r:id="rId34"/>
    <p:sldId id="300" r:id="rId35"/>
    <p:sldId id="301" r:id="rId36"/>
    <p:sldId id="302" r:id="rId37"/>
    <p:sldId id="303" r:id="rId38"/>
    <p:sldId id="304" r:id="rId39"/>
    <p:sldId id="305" r:id="rId40"/>
    <p:sldId id="307" r:id="rId41"/>
    <p:sldId id="306" r:id="rId42"/>
    <p:sldId id="281" r:id="rId43"/>
    <p:sldId id="282" r:id="rId44"/>
    <p:sldId id="313" r:id="rId45"/>
    <p:sldId id="314" r:id="rId46"/>
    <p:sldId id="315" r:id="rId47"/>
    <p:sldId id="283" r:id="rId48"/>
    <p:sldId id="311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59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460" autoAdjust="0"/>
  </p:normalViewPr>
  <p:slideViewPr>
    <p:cSldViewPr>
      <p:cViewPr varScale="1">
        <p:scale>
          <a:sx n="88" d="100"/>
          <a:sy n="88" d="100"/>
        </p:scale>
        <p:origin x="-5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BAA9FA-D2C6-4268-B959-32E270A1F4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31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D05C34E-C9FF-4477-BDA4-654BB03AC5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26330-1F4C-45CE-B3F8-45E80A36C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85FB-ED0E-4611-94D9-1CC000FA46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C9FFC31-DA22-4386-BDA5-5604F9E6E3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D2D11-9AD5-4168-9F8E-EAEEF9F81D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92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FF303-00C8-493A-8622-35C95E2095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24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44E8D-F937-4490-B691-85B4B54E2C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3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51652-095D-47F9-94B5-DAB589749E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316D6-A84E-4465-9621-18E10C2C75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D8564-BF62-485A-B060-1BE2B9EF5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81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315A5-17A9-4F91-86AB-77A3817F17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DEC9B-82B0-4AA6-97F8-001A422A2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066AF-5F7C-4631-81E6-4320BB6A0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1CE38-290A-4149-A048-180465A340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99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181FF-4DF4-45D4-989D-721209D79B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1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A8DB6-C02B-46EA-A9BD-E7809DD2E7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2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69955-E3FD-4164-BCE5-109C3A7550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9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8279B-8608-47E7-9BE4-2222EE4F8B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53562-5123-42A7-AB48-3FB2CF3B7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0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9D9E6-BF67-4F82-AE93-4EF27C8CF9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0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2E407-D2F1-494E-B2C0-F1B400CC06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2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E43E4-4AE9-4A20-BA87-8774ED5B0A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0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D77F14-5973-4243-B007-6F4D9EE70AA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CFA5B0-9086-4523-A412-740DC95CBE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 smtClean="0"/>
              <a:t>Luxembourg </a:t>
            </a:r>
            <a:endParaRPr lang="en-US" sz="5400" b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7" y="32656"/>
            <a:ext cx="2231572" cy="133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9"/>
            <a:ext cx="9144000" cy="516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5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2950"/>
            <a:ext cx="9144000" cy="516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8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3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63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8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700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7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"/>
            <a:ext cx="8915400" cy="68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5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6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2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354387" cy="2011362"/>
          </a:xfrm>
        </p:spPr>
        <p:txBody>
          <a:bodyPr/>
          <a:lstStyle/>
          <a:p>
            <a:r>
              <a:rPr lang="en-US" dirty="0" smtClean="0"/>
              <a:t>The Golden Lady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06" y="10886"/>
            <a:ext cx="5123924" cy="684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5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0" y="2209800"/>
            <a:ext cx="4829175" cy="4343400"/>
          </a:xfrm>
        </p:spPr>
        <p:txBody>
          <a:bodyPr/>
          <a:lstStyle/>
          <a:p>
            <a:r>
              <a:rPr lang="en-US" dirty="0" smtClean="0"/>
              <a:t>Region: Western Europe</a:t>
            </a:r>
          </a:p>
          <a:p>
            <a:endParaRPr lang="en-US" dirty="0" smtClean="0"/>
          </a:p>
          <a:p>
            <a:r>
              <a:rPr lang="en-US" dirty="0" smtClean="0"/>
              <a:t>Area total: 2,586.4 km2</a:t>
            </a:r>
          </a:p>
          <a:p>
            <a:endParaRPr lang="en-US" dirty="0" smtClean="0"/>
          </a:p>
          <a:p>
            <a:r>
              <a:rPr lang="en-US" dirty="0" smtClean="0"/>
              <a:t>Coast line: Landlocked country</a:t>
            </a:r>
          </a:p>
          <a:p>
            <a:endParaRPr lang="en-US" dirty="0" smtClean="0"/>
          </a:p>
          <a:p>
            <a:r>
              <a:rPr lang="en-US" dirty="0" smtClean="0"/>
              <a:t>Capital: Luxembourg</a:t>
            </a:r>
            <a:endParaRPr lang="en-US" dirty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"/>
            <a:ext cx="356680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5" y="4191000"/>
            <a:ext cx="24669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0"/>
            <a:ext cx="8226425" cy="765809"/>
          </a:xfrm>
        </p:spPr>
        <p:txBody>
          <a:bodyPr/>
          <a:lstStyle/>
          <a:p>
            <a:r>
              <a:rPr lang="en-US" dirty="0" smtClean="0"/>
              <a:t>Theater Place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5809"/>
            <a:ext cx="9144001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6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"/>
            <a:ext cx="9144000" cy="60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4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51"/>
            <a:ext cx="9143999" cy="60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6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5"/>
            <a:ext cx="9144000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4400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0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70" y="0"/>
            <a:ext cx="4569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4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344"/>
            <a:ext cx="9144000" cy="60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30587" cy="2316162"/>
          </a:xfrm>
        </p:spPr>
        <p:txBody>
          <a:bodyPr/>
          <a:lstStyle/>
          <a:p>
            <a:r>
              <a:rPr lang="en-US" dirty="0" smtClean="0"/>
              <a:t>Grand Ducal Palace in Luxembourg City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466" y="0"/>
            <a:ext cx="51475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55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63987" cy="1706562"/>
          </a:xfrm>
        </p:spPr>
        <p:txBody>
          <a:bodyPr/>
          <a:lstStyle/>
          <a:p>
            <a:r>
              <a:rPr lang="en-US" dirty="0" smtClean="0"/>
              <a:t>Memorial place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00" y="0"/>
            <a:ext cx="4569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3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26"/>
            <a:ext cx="9067800" cy="681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2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2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9"/>
            <a:ext cx="9144000" cy="630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30587" cy="1630362"/>
          </a:xfrm>
        </p:spPr>
        <p:txBody>
          <a:bodyPr/>
          <a:lstStyle/>
          <a:p>
            <a:r>
              <a:rPr lang="en-US" dirty="0"/>
              <a:t>Notre-Dame Cathedral,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0"/>
            <a:ext cx="5114926" cy="681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6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5811"/>
          </a:xfrm>
        </p:spPr>
        <p:txBody>
          <a:bodyPr/>
          <a:lstStyle/>
          <a:p>
            <a:r>
              <a:rPr lang="en-US" dirty="0" smtClean="0"/>
              <a:t>Altar of Notre Dame</a:t>
            </a:r>
            <a:endParaRPr lang="en-US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811"/>
            <a:ext cx="9144000" cy="609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8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76656"/>
          </a:xfrm>
        </p:spPr>
        <p:txBody>
          <a:bodyPr/>
          <a:lstStyle/>
          <a:p>
            <a:r>
              <a:rPr lang="en-US" dirty="0" smtClean="0"/>
              <a:t>History and Art Museum</a:t>
            </a:r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656"/>
            <a:ext cx="9144000" cy="61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Meets Modern Times</a:t>
            </a:r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0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86"/>
            <a:ext cx="47388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err="1" smtClean="0"/>
              <a:t>Philarmonie</a:t>
            </a:r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7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73" y="0"/>
            <a:ext cx="8226425" cy="685800"/>
          </a:xfrm>
        </p:spPr>
        <p:txBody>
          <a:bodyPr/>
          <a:lstStyle/>
          <a:p>
            <a:r>
              <a:rPr lang="en-US" dirty="0" smtClean="0"/>
              <a:t>Old Town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68580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0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66" y="457200"/>
            <a:ext cx="3038934" cy="1143000"/>
          </a:xfrm>
        </p:spPr>
        <p:txBody>
          <a:bodyPr/>
          <a:lstStyle/>
          <a:p>
            <a:r>
              <a:rPr lang="en-US" dirty="0" smtClean="0"/>
              <a:t>Topography</a:t>
            </a:r>
            <a:endParaRPr lang="en-US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022"/>
            <a:ext cx="334327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97" y="10887"/>
            <a:ext cx="582420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9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30587" cy="2392362"/>
          </a:xfrm>
        </p:spPr>
        <p:txBody>
          <a:bodyPr/>
          <a:lstStyle/>
          <a:p>
            <a:r>
              <a:rPr lang="en-US" dirty="0" smtClean="0"/>
              <a:t>Old walls of Luxembourg City</a:t>
            </a:r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43" y="-10886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6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0"/>
            <a:ext cx="8226425" cy="765809"/>
          </a:xfrm>
        </p:spPr>
        <p:txBody>
          <a:bodyPr/>
          <a:lstStyle/>
          <a:p>
            <a:r>
              <a:rPr lang="en-US" dirty="0" smtClean="0"/>
              <a:t>Local Sweets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5809"/>
            <a:ext cx="9144001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4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30" y="-21771"/>
            <a:ext cx="8226425" cy="794834"/>
          </a:xfrm>
        </p:spPr>
        <p:txBody>
          <a:bodyPr/>
          <a:lstStyle/>
          <a:p>
            <a:r>
              <a:rPr lang="en-US" dirty="0" smtClean="0"/>
              <a:t>Outdoor Market (flea market?)</a:t>
            </a: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773063"/>
            <a:ext cx="9133114" cy="60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9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56" y="21771"/>
            <a:ext cx="8688387" cy="639762"/>
          </a:xfrm>
        </p:spPr>
        <p:txBody>
          <a:bodyPr/>
          <a:lstStyle/>
          <a:p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Alzette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valley. National Natural History Museum.</a:t>
            </a:r>
          </a:p>
        </p:txBody>
      </p:sp>
    </p:spTree>
    <p:extLst>
      <p:ext uri="{BB962C8B-B14F-4D97-AF65-F5344CB8AC3E}">
        <p14:creationId xmlns:p14="http://schemas.microsoft.com/office/powerpoint/2010/main" val="11155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278187" cy="2620962"/>
          </a:xfrm>
        </p:spPr>
        <p:txBody>
          <a:bodyPr/>
          <a:lstStyle/>
          <a:p>
            <a:r>
              <a:rPr lang="en-US" dirty="0"/>
              <a:t>European Court of Justice</a:t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14400"/>
          </a:xfrm>
        </p:spPr>
        <p:txBody>
          <a:bodyPr/>
          <a:lstStyle/>
          <a:p>
            <a:r>
              <a:rPr lang="en-US" dirty="0" err="1"/>
              <a:t>Alzette</a:t>
            </a:r>
            <a:r>
              <a:rPr lang="en-US" dirty="0"/>
              <a:t> </a:t>
            </a:r>
            <a:r>
              <a:rPr lang="en-US" dirty="0" err="1"/>
              <a:t>vally</a:t>
            </a:r>
            <a:r>
              <a:rPr lang="en-US" dirty="0"/>
              <a:t>, bridge to </a:t>
            </a:r>
            <a:r>
              <a:rPr lang="en-US" dirty="0" err="1"/>
              <a:t>Kirchberg</a:t>
            </a:r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"/>
            <a:ext cx="9144000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472238" cy="715962"/>
          </a:xfrm>
        </p:spPr>
        <p:txBody>
          <a:bodyPr/>
          <a:lstStyle/>
          <a:p>
            <a:r>
              <a:rPr lang="en-US" dirty="0"/>
              <a:t>Countryside of </a:t>
            </a:r>
            <a:r>
              <a:rPr lang="en-US" dirty="0" err="1"/>
              <a:t>Alscheid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2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2" y="0"/>
            <a:ext cx="9182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267200"/>
            <a:ext cx="4038600" cy="2514600"/>
          </a:xfrm>
        </p:spPr>
        <p:txBody>
          <a:bodyPr/>
          <a:lstStyle/>
          <a:p>
            <a:r>
              <a:rPr lang="en-US" b="1" dirty="0" smtClean="0"/>
              <a:t>A small wine producing village on the Mosel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21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0886"/>
            <a:ext cx="8226425" cy="674914"/>
          </a:xfrm>
        </p:spPr>
        <p:txBody>
          <a:bodyPr/>
          <a:lstStyle/>
          <a:p>
            <a:r>
              <a:rPr lang="en-US" dirty="0" err="1" smtClean="0"/>
              <a:t>Alzette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2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2162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95400"/>
            <a:ext cx="8226425" cy="5334000"/>
          </a:xfrm>
        </p:spPr>
        <p:txBody>
          <a:bodyPr/>
          <a:lstStyle/>
          <a:p>
            <a:r>
              <a:rPr lang="en-US" dirty="0" smtClean="0"/>
              <a:t>Luxembourg is a member of the European Union, NATO, OECD, the United Nations, Benelux, and the Western European Union, reflecting the political consensus in </a:t>
            </a:r>
            <a:r>
              <a:rPr lang="en-US" dirty="0" err="1" smtClean="0"/>
              <a:t>favour</a:t>
            </a:r>
            <a:r>
              <a:rPr lang="en-US" dirty="0" smtClean="0"/>
              <a:t> of economic, political, and military integration. The city of Luxembourg, the capital and largest city, is the seat of several institutions and agencies of the European Union.</a:t>
            </a:r>
          </a:p>
          <a:p>
            <a:r>
              <a:rPr lang="en-US" dirty="0" smtClean="0"/>
              <a:t>Luxembourg culture is a mix of Romance Europe and Germanic Europe, borrowing customs from each of the distinct traditions. Luxembourg is a trilingual country; German, French and Luxembourgish are official languages. Although a secular state, Luxembourg is predominantly Roman Catholic.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6425" cy="764613"/>
          </a:xfrm>
        </p:spPr>
        <p:txBody>
          <a:bodyPr/>
          <a:lstStyle/>
          <a:p>
            <a:r>
              <a:rPr lang="en-US" dirty="0" err="1" smtClean="0"/>
              <a:t>Befort</a:t>
            </a:r>
            <a:r>
              <a:rPr lang="en-US" dirty="0" smtClean="0"/>
              <a:t> Castle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613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0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00" y="0"/>
            <a:ext cx="8226425" cy="763906"/>
          </a:xfrm>
        </p:spPr>
        <p:txBody>
          <a:bodyPr/>
          <a:lstStyle/>
          <a:p>
            <a:r>
              <a:rPr lang="en-US" dirty="0" smtClean="0"/>
              <a:t>Casement Dungeon Entry Warning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763906"/>
            <a:ext cx="9146857" cy="609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5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63987" cy="2011362"/>
          </a:xfrm>
        </p:spPr>
        <p:txBody>
          <a:bodyPr/>
          <a:lstStyle/>
          <a:p>
            <a:r>
              <a:rPr lang="en-US" dirty="0" smtClean="0"/>
              <a:t>Casement Dungeon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39" y="0"/>
            <a:ext cx="4574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4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32657"/>
            <a:ext cx="8226425" cy="758030"/>
          </a:xfrm>
        </p:spPr>
        <p:txBody>
          <a:bodyPr/>
          <a:lstStyle/>
          <a:p>
            <a:r>
              <a:rPr lang="en-US" dirty="0" smtClean="0"/>
              <a:t>Castle in </a:t>
            </a:r>
            <a:r>
              <a:rPr lang="en-US" dirty="0" err="1" smtClean="0"/>
              <a:t>Larochette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687"/>
            <a:ext cx="9144000" cy="60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9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6"/>
          </a:xfrm>
        </p:spPr>
        <p:txBody>
          <a:bodyPr/>
          <a:lstStyle/>
          <a:p>
            <a:r>
              <a:rPr lang="de-DE" dirty="0" smtClean="0"/>
              <a:t>Castle ruins in Luxembourg Useldange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1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Bourscheid</a:t>
            </a:r>
            <a:r>
              <a:rPr lang="en-US" dirty="0" smtClean="0"/>
              <a:t> Castle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66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1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73" y="0"/>
            <a:ext cx="8226425" cy="786384"/>
          </a:xfrm>
        </p:spPr>
        <p:txBody>
          <a:bodyPr/>
          <a:lstStyle/>
          <a:p>
            <a:r>
              <a:rPr lang="en-US" dirty="0" err="1" smtClean="0"/>
              <a:t>Befort</a:t>
            </a:r>
            <a:r>
              <a:rPr lang="en-US" dirty="0" smtClean="0"/>
              <a:t> Castle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6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0886"/>
            <a:ext cx="8226425" cy="1143000"/>
          </a:xfrm>
        </p:spPr>
        <p:txBody>
          <a:bodyPr/>
          <a:lstStyle/>
          <a:p>
            <a:r>
              <a:rPr lang="en-US" dirty="0" err="1" smtClean="0"/>
              <a:t>Echternach</a:t>
            </a:r>
            <a:r>
              <a:rPr lang="en-US" dirty="0" smtClean="0"/>
              <a:t> by Night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354387" cy="1858962"/>
          </a:xfrm>
        </p:spPr>
        <p:txBody>
          <a:bodyPr/>
          <a:lstStyle/>
          <a:p>
            <a:r>
              <a:rPr lang="en-US" dirty="0" err="1" smtClean="0"/>
              <a:t>Echternach</a:t>
            </a:r>
            <a:r>
              <a:rPr lang="en-US" dirty="0" smtClean="0"/>
              <a:t> City Hall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99" y="0"/>
            <a:ext cx="51229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2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Member of the Euro-Zone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685924"/>
            <a:ext cx="656946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2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6425" cy="685800"/>
          </a:xfrm>
        </p:spPr>
        <p:txBody>
          <a:bodyPr/>
          <a:lstStyle/>
          <a:p>
            <a:r>
              <a:rPr lang="en-US" dirty="0" err="1" smtClean="0"/>
              <a:t>Neumünster</a:t>
            </a:r>
            <a:r>
              <a:rPr lang="en-US" dirty="0" smtClean="0"/>
              <a:t> Abbey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099"/>
            <a:ext cx="9144000" cy="605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Luxembourg City Panorama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2209800"/>
            <a:ext cx="9122229" cy="21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4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78862" cy="777149"/>
          </a:xfrm>
        </p:spPr>
        <p:txBody>
          <a:bodyPr/>
          <a:lstStyle/>
          <a:p>
            <a:r>
              <a:rPr lang="en-US" dirty="0" smtClean="0"/>
              <a:t>Luxembourg City on the rocks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777149"/>
            <a:ext cx="9165771" cy="608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3136"/>
            <a:ext cx="8839200" cy="595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3410_slide">
  <a:themeElements>
    <a:clrScheme name="Office Theme 2">
      <a:dk1>
        <a:srgbClr val="000000"/>
      </a:dk1>
      <a:lt1>
        <a:srgbClr val="99FF99"/>
      </a:lt1>
      <a:dk2>
        <a:srgbClr val="000000"/>
      </a:dk2>
      <a:lt2>
        <a:srgbClr val="969696"/>
      </a:lt2>
      <a:accent1>
        <a:srgbClr val="698026"/>
      </a:accent1>
      <a:accent2>
        <a:srgbClr val="196680"/>
      </a:accent2>
      <a:accent3>
        <a:srgbClr val="CAFFCA"/>
      </a:accent3>
      <a:accent4>
        <a:srgbClr val="000000"/>
      </a:accent4>
      <a:accent5>
        <a:srgbClr val="B9C0AC"/>
      </a:accent5>
      <a:accent6>
        <a:srgbClr val="165C73"/>
      </a:accent6>
      <a:hlink>
        <a:srgbClr val="1F661F"/>
      </a:hlink>
      <a:folHlink>
        <a:srgbClr val="39517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338033"/>
        </a:accent1>
        <a:accent2>
          <a:srgbClr val="00733F"/>
        </a:accent2>
        <a:accent3>
          <a:srgbClr val="CAFFCA"/>
        </a:accent3>
        <a:accent4>
          <a:srgbClr val="000000"/>
        </a:accent4>
        <a:accent5>
          <a:srgbClr val="ADC0AD"/>
        </a:accent5>
        <a:accent6>
          <a:srgbClr val="006838"/>
        </a:accent6>
        <a:hlink>
          <a:srgbClr val="006600"/>
        </a:hlink>
        <a:folHlink>
          <a:srgbClr val="2D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698026"/>
        </a:accent1>
        <a:accent2>
          <a:srgbClr val="196680"/>
        </a:accent2>
        <a:accent3>
          <a:srgbClr val="CAFFCA"/>
        </a:accent3>
        <a:accent4>
          <a:srgbClr val="000000"/>
        </a:accent4>
        <a:accent5>
          <a:srgbClr val="B9C0AC"/>
        </a:accent5>
        <a:accent6>
          <a:srgbClr val="165C73"/>
        </a:accent6>
        <a:hlink>
          <a:srgbClr val="1F661F"/>
        </a:hlink>
        <a:folHlink>
          <a:srgbClr val="395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874A6E"/>
        </a:accent1>
        <a:accent2>
          <a:srgbClr val="177317"/>
        </a:accent2>
        <a:accent3>
          <a:srgbClr val="CAFFCA"/>
        </a:accent3>
        <a:accent4>
          <a:srgbClr val="000000"/>
        </a:accent4>
        <a:accent5>
          <a:srgbClr val="C3B1BA"/>
        </a:accent5>
        <a:accent6>
          <a:srgbClr val="146814"/>
        </a:accent6>
        <a:hlink>
          <a:srgbClr val="664733"/>
        </a:hlink>
        <a:folHlink>
          <a:srgbClr val="583D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73652E"/>
        </a:accent1>
        <a:accent2>
          <a:srgbClr val="804040"/>
        </a:accent2>
        <a:accent3>
          <a:srgbClr val="CAFFCA"/>
        </a:accent3>
        <a:accent4>
          <a:srgbClr val="000000"/>
        </a:accent4>
        <a:accent5>
          <a:srgbClr val="BCB8AD"/>
        </a:accent5>
        <a:accent6>
          <a:srgbClr val="733939"/>
        </a:accent6>
        <a:hlink>
          <a:srgbClr val="4C4573"/>
        </a:hlink>
        <a:folHlink>
          <a:srgbClr val="1F661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8033"/>
        </a:accent1>
        <a:accent2>
          <a:srgbClr val="00733F"/>
        </a:accent2>
        <a:accent3>
          <a:srgbClr val="FFFFFF"/>
        </a:accent3>
        <a:accent4>
          <a:srgbClr val="000000"/>
        </a:accent4>
        <a:accent5>
          <a:srgbClr val="ADC0AD"/>
        </a:accent5>
        <a:accent6>
          <a:srgbClr val="006838"/>
        </a:accent6>
        <a:hlink>
          <a:srgbClr val="006600"/>
        </a:hlink>
        <a:folHlink>
          <a:srgbClr val="2D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698026"/>
        </a:accent1>
        <a:accent2>
          <a:srgbClr val="196680"/>
        </a:accent2>
        <a:accent3>
          <a:srgbClr val="FFFFFF"/>
        </a:accent3>
        <a:accent4>
          <a:srgbClr val="000000"/>
        </a:accent4>
        <a:accent5>
          <a:srgbClr val="B9C0AC"/>
        </a:accent5>
        <a:accent6>
          <a:srgbClr val="165C73"/>
        </a:accent6>
        <a:hlink>
          <a:srgbClr val="1F661F"/>
        </a:hlink>
        <a:folHlink>
          <a:srgbClr val="395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874A6E"/>
        </a:accent1>
        <a:accent2>
          <a:srgbClr val="177317"/>
        </a:accent2>
        <a:accent3>
          <a:srgbClr val="FFFFFF"/>
        </a:accent3>
        <a:accent4>
          <a:srgbClr val="000000"/>
        </a:accent4>
        <a:accent5>
          <a:srgbClr val="C3B1BA"/>
        </a:accent5>
        <a:accent6>
          <a:srgbClr val="146814"/>
        </a:accent6>
        <a:hlink>
          <a:srgbClr val="664733"/>
        </a:hlink>
        <a:folHlink>
          <a:srgbClr val="583D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3652E"/>
        </a:accent1>
        <a:accent2>
          <a:srgbClr val="804040"/>
        </a:accent2>
        <a:accent3>
          <a:srgbClr val="FFFFFF"/>
        </a:accent3>
        <a:accent4>
          <a:srgbClr val="000000"/>
        </a:accent4>
        <a:accent5>
          <a:srgbClr val="BCB8AD"/>
        </a:accent5>
        <a:accent6>
          <a:srgbClr val="733939"/>
        </a:accent6>
        <a:hlink>
          <a:srgbClr val="4C4573"/>
        </a:hlink>
        <a:folHlink>
          <a:srgbClr val="1F661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99"/>
      </a:lt1>
      <a:dk2>
        <a:srgbClr val="000000"/>
      </a:dk2>
      <a:lt2>
        <a:srgbClr val="969696"/>
      </a:lt2>
      <a:accent1>
        <a:srgbClr val="698026"/>
      </a:accent1>
      <a:accent2>
        <a:srgbClr val="196680"/>
      </a:accent2>
      <a:accent3>
        <a:srgbClr val="CAFFCA"/>
      </a:accent3>
      <a:accent4>
        <a:srgbClr val="000000"/>
      </a:accent4>
      <a:accent5>
        <a:srgbClr val="B9C0AC"/>
      </a:accent5>
      <a:accent6>
        <a:srgbClr val="165C73"/>
      </a:accent6>
      <a:hlink>
        <a:srgbClr val="1F661F"/>
      </a:hlink>
      <a:folHlink>
        <a:srgbClr val="39517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338033"/>
        </a:accent1>
        <a:accent2>
          <a:srgbClr val="00733F"/>
        </a:accent2>
        <a:accent3>
          <a:srgbClr val="CAFFCA"/>
        </a:accent3>
        <a:accent4>
          <a:srgbClr val="000000"/>
        </a:accent4>
        <a:accent5>
          <a:srgbClr val="ADC0AD"/>
        </a:accent5>
        <a:accent6>
          <a:srgbClr val="006838"/>
        </a:accent6>
        <a:hlink>
          <a:srgbClr val="006600"/>
        </a:hlink>
        <a:folHlink>
          <a:srgbClr val="2D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698026"/>
        </a:accent1>
        <a:accent2>
          <a:srgbClr val="196680"/>
        </a:accent2>
        <a:accent3>
          <a:srgbClr val="CAFFCA"/>
        </a:accent3>
        <a:accent4>
          <a:srgbClr val="000000"/>
        </a:accent4>
        <a:accent5>
          <a:srgbClr val="B9C0AC"/>
        </a:accent5>
        <a:accent6>
          <a:srgbClr val="165C73"/>
        </a:accent6>
        <a:hlink>
          <a:srgbClr val="1F661F"/>
        </a:hlink>
        <a:folHlink>
          <a:srgbClr val="395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874A6E"/>
        </a:accent1>
        <a:accent2>
          <a:srgbClr val="177317"/>
        </a:accent2>
        <a:accent3>
          <a:srgbClr val="CAFFCA"/>
        </a:accent3>
        <a:accent4>
          <a:srgbClr val="000000"/>
        </a:accent4>
        <a:accent5>
          <a:srgbClr val="C3B1BA"/>
        </a:accent5>
        <a:accent6>
          <a:srgbClr val="146814"/>
        </a:accent6>
        <a:hlink>
          <a:srgbClr val="664733"/>
        </a:hlink>
        <a:folHlink>
          <a:srgbClr val="583D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99"/>
        </a:lt1>
        <a:dk2>
          <a:srgbClr val="000000"/>
        </a:dk2>
        <a:lt2>
          <a:srgbClr val="969696"/>
        </a:lt2>
        <a:accent1>
          <a:srgbClr val="73652E"/>
        </a:accent1>
        <a:accent2>
          <a:srgbClr val="804040"/>
        </a:accent2>
        <a:accent3>
          <a:srgbClr val="CAFFCA"/>
        </a:accent3>
        <a:accent4>
          <a:srgbClr val="000000"/>
        </a:accent4>
        <a:accent5>
          <a:srgbClr val="BCB8AD"/>
        </a:accent5>
        <a:accent6>
          <a:srgbClr val="733939"/>
        </a:accent6>
        <a:hlink>
          <a:srgbClr val="4C4573"/>
        </a:hlink>
        <a:folHlink>
          <a:srgbClr val="1F661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8033"/>
        </a:accent1>
        <a:accent2>
          <a:srgbClr val="00733F"/>
        </a:accent2>
        <a:accent3>
          <a:srgbClr val="FFFFFF"/>
        </a:accent3>
        <a:accent4>
          <a:srgbClr val="000000"/>
        </a:accent4>
        <a:accent5>
          <a:srgbClr val="ADC0AD"/>
        </a:accent5>
        <a:accent6>
          <a:srgbClr val="006838"/>
        </a:accent6>
        <a:hlink>
          <a:srgbClr val="006600"/>
        </a:hlink>
        <a:folHlink>
          <a:srgbClr val="2D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698026"/>
        </a:accent1>
        <a:accent2>
          <a:srgbClr val="196680"/>
        </a:accent2>
        <a:accent3>
          <a:srgbClr val="FFFFFF"/>
        </a:accent3>
        <a:accent4>
          <a:srgbClr val="000000"/>
        </a:accent4>
        <a:accent5>
          <a:srgbClr val="B9C0AC"/>
        </a:accent5>
        <a:accent6>
          <a:srgbClr val="165C73"/>
        </a:accent6>
        <a:hlink>
          <a:srgbClr val="1F661F"/>
        </a:hlink>
        <a:folHlink>
          <a:srgbClr val="395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874A6E"/>
        </a:accent1>
        <a:accent2>
          <a:srgbClr val="177317"/>
        </a:accent2>
        <a:accent3>
          <a:srgbClr val="FFFFFF"/>
        </a:accent3>
        <a:accent4>
          <a:srgbClr val="000000"/>
        </a:accent4>
        <a:accent5>
          <a:srgbClr val="C3B1BA"/>
        </a:accent5>
        <a:accent6>
          <a:srgbClr val="146814"/>
        </a:accent6>
        <a:hlink>
          <a:srgbClr val="664733"/>
        </a:hlink>
        <a:folHlink>
          <a:srgbClr val="583D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3652E"/>
        </a:accent1>
        <a:accent2>
          <a:srgbClr val="804040"/>
        </a:accent2>
        <a:accent3>
          <a:srgbClr val="FFFFFF"/>
        </a:accent3>
        <a:accent4>
          <a:srgbClr val="000000"/>
        </a:accent4>
        <a:accent5>
          <a:srgbClr val="BCB8AD"/>
        </a:accent5>
        <a:accent6>
          <a:srgbClr val="733939"/>
        </a:accent6>
        <a:hlink>
          <a:srgbClr val="4C4573"/>
        </a:hlink>
        <a:folHlink>
          <a:srgbClr val="1F661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250</Words>
  <Application>Microsoft Office PowerPoint</Application>
  <PresentationFormat>On-screen Show (4:3)</PresentationFormat>
  <Paragraphs>45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ind_3410_slide</vt:lpstr>
      <vt:lpstr>1_Default Design</vt:lpstr>
      <vt:lpstr>Luxembourg </vt:lpstr>
      <vt:lpstr>PowerPoint Presentation</vt:lpstr>
      <vt:lpstr>PowerPoint Presentation</vt:lpstr>
      <vt:lpstr>Topography</vt:lpstr>
      <vt:lpstr>Background</vt:lpstr>
      <vt:lpstr>A Member of the Euro-Zone</vt:lpstr>
      <vt:lpstr>Luxembourg City Panorama</vt:lpstr>
      <vt:lpstr>Luxembourg City on the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Golden Lady</vt:lpstr>
      <vt:lpstr>Theater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 Ducal Palace in Luxembourg City</vt:lpstr>
      <vt:lpstr>Memorial place</vt:lpstr>
      <vt:lpstr>PowerPoint Presentation</vt:lpstr>
      <vt:lpstr>PowerPoint Presentation</vt:lpstr>
      <vt:lpstr>Notre-Dame Cathedral, </vt:lpstr>
      <vt:lpstr>Altar of Notre Dame</vt:lpstr>
      <vt:lpstr>Bank Museum</vt:lpstr>
      <vt:lpstr>History and Art Museum</vt:lpstr>
      <vt:lpstr>History Meets Modern Times</vt:lpstr>
      <vt:lpstr>PowerPoint Presentation</vt:lpstr>
      <vt:lpstr>Philarmonie</vt:lpstr>
      <vt:lpstr>Old Town</vt:lpstr>
      <vt:lpstr>Old walls of Luxembourg City</vt:lpstr>
      <vt:lpstr>Local Sweets</vt:lpstr>
      <vt:lpstr>Outdoor Market (flea market?)</vt:lpstr>
      <vt:lpstr>Alzette valley. National Natural History Museum.</vt:lpstr>
      <vt:lpstr>European Court of Justice </vt:lpstr>
      <vt:lpstr>Alzette vally, bridge to Kirchberg.</vt:lpstr>
      <vt:lpstr>PowerPoint Presentation</vt:lpstr>
      <vt:lpstr>Countryside of Alscheid.</vt:lpstr>
      <vt:lpstr>A small wine producing village on the Mosel</vt:lpstr>
      <vt:lpstr>Alzette</vt:lpstr>
      <vt:lpstr>Befort Castle</vt:lpstr>
      <vt:lpstr>Casement Dungeon Entry Warning</vt:lpstr>
      <vt:lpstr>Casement Dungeon</vt:lpstr>
      <vt:lpstr>Castle in Larochette</vt:lpstr>
      <vt:lpstr>Castle ruins in Luxembourg Useldange</vt:lpstr>
      <vt:lpstr>Bourscheid Castle</vt:lpstr>
      <vt:lpstr>Befort Castle</vt:lpstr>
      <vt:lpstr>Echternach by Night</vt:lpstr>
      <vt:lpstr>Echternach City Hall</vt:lpstr>
      <vt:lpstr>PowerPoint Presentation</vt:lpstr>
      <vt:lpstr>Neumünster Abbey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naumannj</dc:creator>
  <cp:lastModifiedBy>naumannj</cp:lastModifiedBy>
  <cp:revision>9</cp:revision>
  <dcterms:created xsi:type="dcterms:W3CDTF">2011-07-12T15:09:02Z</dcterms:created>
  <dcterms:modified xsi:type="dcterms:W3CDTF">2011-07-12T16:18:36Z</dcterms:modified>
</cp:coreProperties>
</file>