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76" r:id="rId4"/>
    <p:sldId id="277" r:id="rId5"/>
    <p:sldId id="279" r:id="rId6"/>
    <p:sldId id="258" r:id="rId7"/>
    <p:sldId id="278" r:id="rId8"/>
    <p:sldId id="280" r:id="rId9"/>
    <p:sldId id="259" r:id="rId10"/>
    <p:sldId id="260" r:id="rId11"/>
    <p:sldId id="261" r:id="rId12"/>
    <p:sldId id="262" r:id="rId13"/>
    <p:sldId id="263" r:id="rId14"/>
    <p:sldId id="264" r:id="rId15"/>
    <p:sldId id="270" r:id="rId16"/>
    <p:sldId id="265" r:id="rId17"/>
    <p:sldId id="266" r:id="rId18"/>
    <p:sldId id="272" r:id="rId19"/>
    <p:sldId id="274" r:id="rId20"/>
    <p:sldId id="273" r:id="rId21"/>
    <p:sldId id="267" r:id="rId22"/>
    <p:sldId id="269" r:id="rId23"/>
    <p:sldId id="268" r:id="rId24"/>
    <p:sldId id="271" r:id="rId25"/>
    <p:sldId id="275" r:id="rId2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7" d="100"/>
          <a:sy n="67" d="100"/>
        </p:scale>
        <p:origin x="-522" y="-10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1485C7A-CD5B-4C96-9AE5-424B79C34628}" type="datetimeFigureOut">
              <a:rPr lang="en-US" smtClean="0"/>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B8A713-0D99-45D9-A131-95BEF41C6241}" type="slidenum">
              <a:rPr lang="en-US" smtClean="0"/>
              <a:t>‹#›</a:t>
            </a:fld>
            <a:endParaRPr lang="en-US"/>
          </a:p>
        </p:txBody>
      </p:sp>
    </p:spTree>
    <p:extLst>
      <p:ext uri="{BB962C8B-B14F-4D97-AF65-F5344CB8AC3E}">
        <p14:creationId xmlns:p14="http://schemas.microsoft.com/office/powerpoint/2010/main" val="8523122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1485C7A-CD5B-4C96-9AE5-424B79C34628}" type="datetimeFigureOut">
              <a:rPr lang="en-US" smtClean="0"/>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B8A713-0D99-45D9-A131-95BEF41C6241}" type="slidenum">
              <a:rPr lang="en-US" smtClean="0"/>
              <a:t>‹#›</a:t>
            </a:fld>
            <a:endParaRPr lang="en-US"/>
          </a:p>
        </p:txBody>
      </p:sp>
    </p:spTree>
    <p:extLst>
      <p:ext uri="{BB962C8B-B14F-4D97-AF65-F5344CB8AC3E}">
        <p14:creationId xmlns:p14="http://schemas.microsoft.com/office/powerpoint/2010/main" val="25430797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1485C7A-CD5B-4C96-9AE5-424B79C34628}" type="datetimeFigureOut">
              <a:rPr lang="en-US" smtClean="0"/>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B8A713-0D99-45D9-A131-95BEF41C6241}" type="slidenum">
              <a:rPr lang="en-US" smtClean="0"/>
              <a:t>‹#›</a:t>
            </a:fld>
            <a:endParaRPr lang="en-US"/>
          </a:p>
        </p:txBody>
      </p:sp>
    </p:spTree>
    <p:extLst>
      <p:ext uri="{BB962C8B-B14F-4D97-AF65-F5344CB8AC3E}">
        <p14:creationId xmlns:p14="http://schemas.microsoft.com/office/powerpoint/2010/main" val="10376136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1485C7A-CD5B-4C96-9AE5-424B79C34628}" type="datetimeFigureOut">
              <a:rPr lang="en-US" smtClean="0"/>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B8A713-0D99-45D9-A131-95BEF41C6241}" type="slidenum">
              <a:rPr lang="en-US" smtClean="0"/>
              <a:t>‹#›</a:t>
            </a:fld>
            <a:endParaRPr lang="en-US"/>
          </a:p>
        </p:txBody>
      </p:sp>
    </p:spTree>
    <p:extLst>
      <p:ext uri="{BB962C8B-B14F-4D97-AF65-F5344CB8AC3E}">
        <p14:creationId xmlns:p14="http://schemas.microsoft.com/office/powerpoint/2010/main" val="18693706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1485C7A-CD5B-4C96-9AE5-424B79C34628}" type="datetimeFigureOut">
              <a:rPr lang="en-US" smtClean="0"/>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B8A713-0D99-45D9-A131-95BEF41C6241}" type="slidenum">
              <a:rPr lang="en-US" smtClean="0"/>
              <a:t>‹#›</a:t>
            </a:fld>
            <a:endParaRPr lang="en-US"/>
          </a:p>
        </p:txBody>
      </p:sp>
    </p:spTree>
    <p:extLst>
      <p:ext uri="{BB962C8B-B14F-4D97-AF65-F5344CB8AC3E}">
        <p14:creationId xmlns:p14="http://schemas.microsoft.com/office/powerpoint/2010/main" val="11948216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1485C7A-CD5B-4C96-9AE5-424B79C34628}" type="datetimeFigureOut">
              <a:rPr lang="en-US" smtClean="0"/>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B8A713-0D99-45D9-A131-95BEF41C6241}" type="slidenum">
              <a:rPr lang="en-US" smtClean="0"/>
              <a:t>‹#›</a:t>
            </a:fld>
            <a:endParaRPr lang="en-US"/>
          </a:p>
        </p:txBody>
      </p:sp>
    </p:spTree>
    <p:extLst>
      <p:ext uri="{BB962C8B-B14F-4D97-AF65-F5344CB8AC3E}">
        <p14:creationId xmlns:p14="http://schemas.microsoft.com/office/powerpoint/2010/main" val="35433471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1485C7A-CD5B-4C96-9AE5-424B79C34628}" type="datetimeFigureOut">
              <a:rPr lang="en-US" smtClean="0"/>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FB8A713-0D99-45D9-A131-95BEF41C6241}" type="slidenum">
              <a:rPr lang="en-US" smtClean="0"/>
              <a:t>‹#›</a:t>
            </a:fld>
            <a:endParaRPr lang="en-US"/>
          </a:p>
        </p:txBody>
      </p:sp>
    </p:spTree>
    <p:extLst>
      <p:ext uri="{BB962C8B-B14F-4D97-AF65-F5344CB8AC3E}">
        <p14:creationId xmlns:p14="http://schemas.microsoft.com/office/powerpoint/2010/main" val="40540124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1485C7A-CD5B-4C96-9AE5-424B79C34628}" type="datetimeFigureOut">
              <a:rPr lang="en-US" smtClean="0"/>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FB8A713-0D99-45D9-A131-95BEF41C6241}" type="slidenum">
              <a:rPr lang="en-US" smtClean="0"/>
              <a:t>‹#›</a:t>
            </a:fld>
            <a:endParaRPr lang="en-US"/>
          </a:p>
        </p:txBody>
      </p:sp>
    </p:spTree>
    <p:extLst>
      <p:ext uri="{BB962C8B-B14F-4D97-AF65-F5344CB8AC3E}">
        <p14:creationId xmlns:p14="http://schemas.microsoft.com/office/powerpoint/2010/main" val="17899503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1485C7A-CD5B-4C96-9AE5-424B79C34628}" type="datetimeFigureOut">
              <a:rPr lang="en-US" smtClean="0"/>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FB8A713-0D99-45D9-A131-95BEF41C6241}" type="slidenum">
              <a:rPr lang="en-US" smtClean="0"/>
              <a:t>‹#›</a:t>
            </a:fld>
            <a:endParaRPr lang="en-US"/>
          </a:p>
        </p:txBody>
      </p:sp>
    </p:spTree>
    <p:extLst>
      <p:ext uri="{BB962C8B-B14F-4D97-AF65-F5344CB8AC3E}">
        <p14:creationId xmlns:p14="http://schemas.microsoft.com/office/powerpoint/2010/main" val="37765148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1485C7A-CD5B-4C96-9AE5-424B79C34628}" type="datetimeFigureOut">
              <a:rPr lang="en-US" smtClean="0"/>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B8A713-0D99-45D9-A131-95BEF41C6241}" type="slidenum">
              <a:rPr lang="en-US" smtClean="0"/>
              <a:t>‹#›</a:t>
            </a:fld>
            <a:endParaRPr lang="en-US"/>
          </a:p>
        </p:txBody>
      </p:sp>
    </p:spTree>
    <p:extLst>
      <p:ext uri="{BB962C8B-B14F-4D97-AF65-F5344CB8AC3E}">
        <p14:creationId xmlns:p14="http://schemas.microsoft.com/office/powerpoint/2010/main" val="16617299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1485C7A-CD5B-4C96-9AE5-424B79C34628}" type="datetimeFigureOut">
              <a:rPr lang="en-US" smtClean="0"/>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B8A713-0D99-45D9-A131-95BEF41C6241}" type="slidenum">
              <a:rPr lang="en-US" smtClean="0"/>
              <a:t>‹#›</a:t>
            </a:fld>
            <a:endParaRPr lang="en-US"/>
          </a:p>
        </p:txBody>
      </p:sp>
    </p:spTree>
    <p:extLst>
      <p:ext uri="{BB962C8B-B14F-4D97-AF65-F5344CB8AC3E}">
        <p14:creationId xmlns:p14="http://schemas.microsoft.com/office/powerpoint/2010/main" val="27643266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3"/>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1485C7A-CD5B-4C96-9AE5-424B79C34628}" type="datetimeFigureOut">
              <a:rPr lang="en-US" smtClean="0"/>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B8A713-0D99-45D9-A131-95BEF41C6241}" type="slidenum">
              <a:rPr lang="en-US" smtClean="0"/>
              <a:t>‹#›</a:t>
            </a:fld>
            <a:endParaRPr lang="en-US"/>
          </a:p>
        </p:txBody>
      </p:sp>
    </p:spTree>
    <p:extLst>
      <p:ext uri="{BB962C8B-B14F-4D97-AF65-F5344CB8AC3E}">
        <p14:creationId xmlns:p14="http://schemas.microsoft.com/office/powerpoint/2010/main" val="10908046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b="1" dirty="0" smtClean="0">
                <a:solidFill>
                  <a:schemeClr val="bg1"/>
                </a:solidFill>
                <a:effectLst>
                  <a:outerShdw blurRad="38100" dist="38100" dir="2700000" algn="tl">
                    <a:srgbClr val="000000">
                      <a:alpha val="43137"/>
                    </a:srgbClr>
                  </a:outerShdw>
                </a:effectLst>
              </a:rPr>
              <a:t>Korea – Heavy Rains in June-July 2011 bring Death and Destruction</a:t>
            </a:r>
            <a:endParaRPr lang="en-US" b="1" dirty="0">
              <a:solidFill>
                <a:schemeClr val="bg1"/>
              </a:solidFill>
              <a:effectLst>
                <a:outerShdw blurRad="38100" dist="38100" dir="2700000" algn="tl">
                  <a:srgbClr val="000000">
                    <a:alpha val="43137"/>
                  </a:srgbClr>
                </a:outerShdw>
              </a:effectLst>
            </a:endParaRPr>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200288584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0669"/>
            <a:ext cx="9144000" cy="5956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1431438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78823"/>
            <a:ext cx="9144000" cy="61003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9952926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52625" y="0"/>
            <a:ext cx="4774557"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7336275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11480"/>
            <a:ext cx="9144000" cy="6035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8749385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77240"/>
            <a:ext cx="9144000" cy="5303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042390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14312"/>
            <a:ext cx="9144000" cy="6429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8609825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98417"/>
            <a:ext cx="9144000" cy="60611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7691887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40526"/>
            <a:ext cx="9144000" cy="49769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9453496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621019"/>
            <a:ext cx="9067800" cy="56635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7892378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6220"/>
            <a:ext cx="9144000" cy="63855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9563476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lnSpcReduction="10000"/>
          </a:bodyPr>
          <a:lstStyle/>
          <a:p>
            <a:r>
              <a:rPr lang="en-US" dirty="0" smtClean="0"/>
              <a:t>North Korea says dozens of people were killed, injured or missing after torrential rain pounded the country between late June and mid-July.</a:t>
            </a:r>
          </a:p>
          <a:p>
            <a:r>
              <a:rPr lang="en-US" dirty="0" smtClean="0"/>
              <a:t>South Korea — Mudslides set off by torrential rain in late July crushed mountainside houses and tourist dwellings in South Korea on Wednesday, July 27, 2011, killing at least 39 people, the police said.</a:t>
            </a:r>
            <a:endParaRPr lang="en-US" dirty="0"/>
          </a:p>
        </p:txBody>
      </p:sp>
    </p:spTree>
    <p:extLst>
      <p:ext uri="{BB962C8B-B14F-4D97-AF65-F5344CB8AC3E}">
        <p14:creationId xmlns:p14="http://schemas.microsoft.com/office/powerpoint/2010/main" val="246210482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1000"/>
            <a:ext cx="9144000" cy="60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9243413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37606"/>
            <a:ext cx="9144000" cy="5982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7426615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31800"/>
            <a:ext cx="9144000" cy="60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3185490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2754"/>
            <a:ext cx="9215438" cy="68052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487135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91465"/>
            <a:ext cx="9144000" cy="62750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2360970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98972"/>
            <a:ext cx="9144000" cy="60600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8602555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4001"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7001648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48056"/>
            <a:ext cx="9144000" cy="5961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4925975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90575"/>
            <a:ext cx="9144000" cy="52768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7473659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b="1" dirty="0" smtClean="0">
                <a:solidFill>
                  <a:schemeClr val="bg1"/>
                </a:solidFill>
              </a:rPr>
              <a:t>Aftermath of Mudslide in Seoul, South Korea</a:t>
            </a:r>
            <a:endParaRPr lang="en-US" b="1" dirty="0">
              <a:solidFill>
                <a:schemeClr val="bg1"/>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828799"/>
            <a:ext cx="9144001" cy="50292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157158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515" y="0"/>
            <a:ext cx="919302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6474684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2296"/>
            <a:ext cx="9144000" cy="6693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9663115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3352800" cy="3173412"/>
          </a:xfrm>
        </p:spPr>
        <p:txBody>
          <a:bodyPr>
            <a:normAutofit fontScale="90000"/>
          </a:bodyPr>
          <a:lstStyle/>
          <a:p>
            <a:r>
              <a:rPr lang="en-US" b="1" dirty="0" smtClean="0"/>
              <a:t>Streets in Seoul, South Korea, were flooded on Wednesday.</a:t>
            </a:r>
            <a:endParaRPr lang="en-US" b="1"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0469" y="38100"/>
            <a:ext cx="5074006" cy="681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1416441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84</TotalTime>
  <Words>94</Words>
  <Application>Microsoft Office PowerPoint</Application>
  <PresentationFormat>On-screen Show (4:3)</PresentationFormat>
  <Paragraphs>5</Paragraphs>
  <Slides>25</Slides>
  <Notes>0</Notes>
  <HiddenSlides>0</HiddenSlides>
  <MMClips>0</MMClip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Office Theme</vt:lpstr>
      <vt:lpstr>Korea – Heavy Rains in June-July 2011 bring Death and Destruction</vt:lpstr>
      <vt:lpstr>PowerPoint Presentation</vt:lpstr>
      <vt:lpstr>PowerPoint Presentation</vt:lpstr>
      <vt:lpstr>PowerPoint Presentation</vt:lpstr>
      <vt:lpstr>PowerPoint Presentation</vt:lpstr>
      <vt:lpstr>Aftermath of Mudslide in Seoul, South Korea</vt:lpstr>
      <vt:lpstr>PowerPoint Presentation</vt:lpstr>
      <vt:lpstr>PowerPoint Presentation</vt:lpstr>
      <vt:lpstr>Streets in Seoul, South Korea, were flooded on Wednesday.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Hewlett-Packard Company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Korea – Heavy Rains in June-July 2011 bring Death and Destruction</dc:title>
  <dc:creator>Joe</dc:creator>
  <cp:lastModifiedBy>Joe</cp:lastModifiedBy>
  <cp:revision>4</cp:revision>
  <dcterms:created xsi:type="dcterms:W3CDTF">2011-08-01T21:11:22Z</dcterms:created>
  <dcterms:modified xsi:type="dcterms:W3CDTF">2011-08-01T22:36:21Z</dcterms:modified>
</cp:coreProperties>
</file>