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60"/>
  </p:notesMasterIdLst>
  <p:sldIdLst>
    <p:sldId id="256" r:id="rId3"/>
    <p:sldId id="269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2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 snapToGrid="0">
      <p:cViewPr varScale="1">
        <p:scale>
          <a:sx n="53" d="100"/>
          <a:sy n="53" d="100"/>
        </p:scale>
        <p:origin x="-141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BAF033-61A2-41FF-8ECF-D124521C29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103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AF033-61A2-41FF-8ECF-D124521C291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52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36A42FD-8D92-4CF0-83DE-CC4BABF819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39D044-144B-4740-B660-84BD4FF299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50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76038-6E0B-4A77-9F65-AB41F66E6C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10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9119A25-5A16-4014-9B1C-D4D647CC63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01422-4F40-45C3-9E93-585344BF28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75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44658-38B4-4874-BA97-DA3834F770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94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055523-8D2C-46F9-8957-EBD3ECC8D8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06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347B3-BF80-41A5-A458-9B69BBD9B7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85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9CCC0-AAA6-4F0E-AA96-1607B7E26E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16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17B73-B6D8-4475-98FE-DF5315CD1C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8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54087-D142-44FF-B43A-9509E14E0A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51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BAE11-0941-46F6-9857-A4ECE2C689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90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B75543-C698-4A10-A825-DDE65D6BDF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78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F05FC-CA87-461B-80A5-3D61EC651E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89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D129B-812C-4EF7-8B07-3D0870B18C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60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C4E04-62F4-4D77-B9C3-FA17DBDD42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3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D4EE28-765B-432B-809C-1C23FF242B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87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25786-7BD0-4420-9763-0BBB8F0DE5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49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484784-ED18-44CA-95E9-66823517F4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81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E6DC4-63D1-4D70-92A3-2DA4581221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08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F0F50-8B2D-4F42-8064-3A6091A70C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B8DBF-2412-46F4-A1D9-1A12575FF5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88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74BC915-F91D-42C0-92CC-258E6004467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87B80C5-A12C-463D-BA96-F5E1CEEB17E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94965" y="2130425"/>
            <a:ext cx="5486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Ireland – The Emerald Isle</a:t>
            </a:r>
            <a:endParaRPr lang="en-US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759759"/>
          </a:xfrm>
        </p:spPr>
        <p:txBody>
          <a:bodyPr/>
          <a:lstStyle/>
          <a:p>
            <a:r>
              <a:rPr lang="en-US" dirty="0"/>
              <a:t>Convention Centre-Samuel Beckett-Bridge-Dublin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9759"/>
            <a:ext cx="9184098" cy="609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085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8"/>
            <a:ext cx="914400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886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 Canal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3576"/>
            <a:ext cx="9144000" cy="395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481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052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136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405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6425" cy="836986"/>
          </a:xfrm>
        </p:spPr>
        <p:txBody>
          <a:bodyPr/>
          <a:lstStyle/>
          <a:p>
            <a:r>
              <a:rPr lang="en-US" dirty="0"/>
              <a:t>Four Court</a:t>
            </a:r>
          </a:p>
        </p:txBody>
      </p:sp>
    </p:spTree>
    <p:extLst>
      <p:ext uri="{BB962C8B-B14F-4D97-AF65-F5344CB8AC3E}">
        <p14:creationId xmlns:p14="http://schemas.microsoft.com/office/powerpoint/2010/main" val="2559547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35" y="0"/>
            <a:ext cx="85724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727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8952"/>
          </a:xfrm>
        </p:spPr>
        <p:txBody>
          <a:bodyPr/>
          <a:lstStyle/>
          <a:p>
            <a:r>
              <a:rPr lang="en-US" dirty="0" err="1"/>
              <a:t>Kilmainham</a:t>
            </a:r>
            <a:r>
              <a:rPr lang="en-US" dirty="0"/>
              <a:t> </a:t>
            </a:r>
            <a:r>
              <a:rPr lang="en-US" dirty="0" err="1"/>
              <a:t>Gaol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95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203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0"/>
            <a:ext cx="8226425" cy="824753"/>
          </a:xfrm>
        </p:spPr>
        <p:txBody>
          <a:bodyPr/>
          <a:lstStyle/>
          <a:p>
            <a:r>
              <a:rPr lang="en-US" sz="4000" b="1" dirty="0" err="1"/>
              <a:t>Kilmainham</a:t>
            </a:r>
            <a:r>
              <a:rPr lang="en-US" sz="4000" b="1" dirty="0"/>
              <a:t> </a:t>
            </a:r>
            <a:r>
              <a:rPr lang="en-US" sz="4000" b="1" dirty="0" err="1"/>
              <a:t>Gaol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44706"/>
            <a:ext cx="8226425" cy="5289176"/>
          </a:xfrm>
        </p:spPr>
        <p:txBody>
          <a:bodyPr/>
          <a:lstStyle/>
          <a:p>
            <a:r>
              <a:rPr lang="en-US" sz="3600" b="1" dirty="0"/>
              <a:t>It is a former prison, located in </a:t>
            </a:r>
            <a:r>
              <a:rPr lang="en-US" sz="3600" b="1" dirty="0" err="1"/>
              <a:t>Kilmainham</a:t>
            </a:r>
            <a:r>
              <a:rPr lang="en-US" sz="3600" b="1" dirty="0"/>
              <a:t> in Dublin, which is now a museum</a:t>
            </a:r>
            <a:r>
              <a:rPr lang="en-US" sz="3600" b="1" dirty="0" smtClean="0"/>
              <a:t>. </a:t>
            </a:r>
            <a:r>
              <a:rPr lang="en-US" sz="3600" b="1" dirty="0" err="1" smtClean="0"/>
              <a:t>Kilmainham</a:t>
            </a:r>
            <a:r>
              <a:rPr lang="en-US" sz="3600" b="1" dirty="0" smtClean="0"/>
              <a:t> </a:t>
            </a:r>
            <a:r>
              <a:rPr lang="en-US" sz="3600" b="1" dirty="0" err="1"/>
              <a:t>Gaol</a:t>
            </a:r>
            <a:r>
              <a:rPr lang="en-US" sz="3600" b="1" dirty="0"/>
              <a:t> played an important part in Irish history, as many leaders of Irish rebellions were imprisoned and some </a:t>
            </a:r>
            <a:r>
              <a:rPr lang="en-US" sz="3600" b="1" dirty="0" smtClean="0"/>
              <a:t>executed in </a:t>
            </a:r>
            <a:r>
              <a:rPr lang="en-US" sz="3600" b="1" dirty="0"/>
              <a:t>the prison by the British and latterly in 1923 by the Irish Free State.</a:t>
            </a:r>
          </a:p>
        </p:txBody>
      </p:sp>
    </p:spTree>
    <p:extLst>
      <p:ext uri="{BB962C8B-B14F-4D97-AF65-F5344CB8AC3E}">
        <p14:creationId xmlns:p14="http://schemas.microsoft.com/office/powerpoint/2010/main" val="318161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Merrion</a:t>
            </a:r>
            <a:r>
              <a:rPr lang="en-US" dirty="0"/>
              <a:t> </a:t>
            </a:r>
            <a:r>
              <a:rPr lang="en-US" dirty="0" smtClean="0"/>
              <a:t>Square-Dublin 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7391"/>
            <a:ext cx="9144000" cy="510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642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-46022"/>
            <a:ext cx="4951368" cy="690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636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892098"/>
          </a:xfrm>
        </p:spPr>
        <p:txBody>
          <a:bodyPr/>
          <a:lstStyle/>
          <a:p>
            <a:r>
              <a:rPr lang="en-US" dirty="0" err="1"/>
              <a:t>Muckross</a:t>
            </a:r>
            <a:r>
              <a:rPr lang="en-US" dirty="0"/>
              <a:t> House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2098"/>
            <a:ext cx="9144000" cy="596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337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74" y="0"/>
            <a:ext cx="8226425" cy="753035"/>
          </a:xfrm>
        </p:spPr>
        <p:txBody>
          <a:bodyPr/>
          <a:lstStyle/>
          <a:p>
            <a:r>
              <a:rPr lang="en-US" dirty="0" err="1"/>
              <a:t>Muckross</a:t>
            </a:r>
            <a:r>
              <a:rPr lang="en-US" dirty="0"/>
              <a:t> House Gardens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3035"/>
            <a:ext cx="9163174" cy="610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596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62000"/>
          </a:xfrm>
        </p:spPr>
        <p:txBody>
          <a:bodyPr/>
          <a:lstStyle/>
          <a:p>
            <a:r>
              <a:rPr lang="en-US" dirty="0" smtClean="0"/>
              <a:t>National </a:t>
            </a:r>
            <a:r>
              <a:rPr lang="en-US" dirty="0" err="1" smtClean="0"/>
              <a:t>lMuseum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257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390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1888"/>
            <a:ext cx="8226425" cy="1143000"/>
          </a:xfrm>
        </p:spPr>
        <p:txBody>
          <a:bodyPr/>
          <a:lstStyle/>
          <a:p>
            <a:r>
              <a:rPr lang="en-US" dirty="0"/>
              <a:t>Saint Stephens Warehouse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4888"/>
            <a:ext cx="9144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233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31109"/>
          </a:xfrm>
        </p:spPr>
        <p:txBody>
          <a:bodyPr/>
          <a:lstStyle/>
          <a:p>
            <a:r>
              <a:rPr lang="en-US" dirty="0" err="1" smtClean="0"/>
              <a:t>Doolin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1109"/>
            <a:ext cx="9144000" cy="6126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458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94"/>
            <a:ext cx="9144000" cy="671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House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218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86384"/>
          </a:xfrm>
        </p:spPr>
        <p:txBody>
          <a:bodyPr/>
          <a:lstStyle/>
          <a:p>
            <a:r>
              <a:rPr lang="en-US" dirty="0" smtClean="0"/>
              <a:t>Trinity College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384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479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77240"/>
          </a:xfrm>
        </p:spPr>
        <p:txBody>
          <a:bodyPr/>
          <a:lstStyle/>
          <a:p>
            <a:r>
              <a:rPr lang="en-US" dirty="0"/>
              <a:t>Trinity College Library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24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608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257"/>
            <a:ext cx="9144000" cy="603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109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7" y="0"/>
            <a:ext cx="8226425" cy="707457"/>
          </a:xfrm>
        </p:spPr>
        <p:txBody>
          <a:bodyPr/>
          <a:lstStyle/>
          <a:p>
            <a:r>
              <a:rPr lang="en-US" dirty="0" smtClean="0"/>
              <a:t>Dublin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7457"/>
            <a:ext cx="9144000" cy="615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2152932" cy="4279434"/>
          </a:xfrm>
        </p:spPr>
        <p:txBody>
          <a:bodyPr/>
          <a:lstStyle/>
          <a:p>
            <a:r>
              <a:rPr lang="en-US" dirty="0" smtClean="0"/>
              <a:t>Cliffs of </a:t>
            </a:r>
            <a:r>
              <a:rPr lang="en-US" dirty="0" err="1" smtClean="0"/>
              <a:t>Moher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931" y="-4201"/>
            <a:ext cx="6991069" cy="686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68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Dingle bay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1056"/>
            <a:ext cx="9144000" cy="526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234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499" y="0"/>
            <a:ext cx="8226425" cy="1143000"/>
          </a:xfrm>
        </p:spPr>
        <p:txBody>
          <a:bodyPr/>
          <a:lstStyle/>
          <a:p>
            <a:r>
              <a:rPr lang="en-US" dirty="0" err="1"/>
              <a:t>Fintragh</a:t>
            </a:r>
            <a:r>
              <a:rPr lang="en-US" dirty="0"/>
              <a:t> Bay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7325"/>
            <a:ext cx="9115425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28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" y="268941"/>
            <a:ext cx="9126071" cy="639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0682" y="5492097"/>
            <a:ext cx="5149944" cy="1143000"/>
          </a:xfrm>
        </p:spPr>
        <p:txBody>
          <a:bodyPr/>
          <a:lstStyle/>
          <a:p>
            <a:r>
              <a:rPr lang="en-US" dirty="0" err="1"/>
              <a:t>Ardgillan</a:t>
            </a:r>
            <a:r>
              <a:rPr lang="en-US" dirty="0"/>
              <a:t> Castle</a:t>
            </a:r>
          </a:p>
        </p:txBody>
      </p:sp>
    </p:spTree>
    <p:extLst>
      <p:ext uri="{BB962C8B-B14F-4D97-AF65-F5344CB8AC3E}">
        <p14:creationId xmlns:p14="http://schemas.microsoft.com/office/powerpoint/2010/main" val="236588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4" y="30009"/>
            <a:ext cx="8910918" cy="682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4165" y="5715000"/>
            <a:ext cx="5504327" cy="1143000"/>
          </a:xfrm>
        </p:spPr>
        <p:txBody>
          <a:bodyPr/>
          <a:lstStyle/>
          <a:p>
            <a:r>
              <a:rPr lang="en-US" dirty="0"/>
              <a:t>Birr Castle</a:t>
            </a:r>
          </a:p>
        </p:txBody>
      </p:sp>
    </p:spTree>
    <p:extLst>
      <p:ext uri="{BB962C8B-B14F-4D97-AF65-F5344CB8AC3E}">
        <p14:creationId xmlns:p14="http://schemas.microsoft.com/office/powerpoint/2010/main" val="226163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4" y="274637"/>
            <a:ext cx="2861328" cy="3956703"/>
          </a:xfrm>
        </p:spPr>
        <p:txBody>
          <a:bodyPr/>
          <a:lstStyle/>
          <a:p>
            <a:r>
              <a:rPr lang="en-US" dirty="0" smtClean="0"/>
              <a:t>Christ Church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652" y="0"/>
            <a:ext cx="45537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92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191"/>
            <a:ext cx="9144000" cy="634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27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-12233"/>
            <a:ext cx="8226425" cy="807761"/>
          </a:xfrm>
        </p:spPr>
        <p:txBody>
          <a:bodyPr/>
          <a:lstStyle/>
          <a:p>
            <a:r>
              <a:rPr lang="en-US" dirty="0"/>
              <a:t>Dublin Castle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528"/>
            <a:ext cx="9144000" cy="606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37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684" y="59485"/>
            <a:ext cx="8226425" cy="717755"/>
          </a:xfrm>
        </p:spPr>
        <p:txBody>
          <a:bodyPr/>
          <a:lstStyle/>
          <a:p>
            <a:r>
              <a:rPr lang="en-US" dirty="0" err="1"/>
              <a:t>Enyas</a:t>
            </a:r>
            <a:r>
              <a:rPr lang="en-US" dirty="0"/>
              <a:t> Castle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24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3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996696"/>
          </a:xfrm>
        </p:spPr>
        <p:txBody>
          <a:bodyPr/>
          <a:lstStyle/>
          <a:p>
            <a:r>
              <a:rPr lang="en-US" dirty="0" err="1"/>
              <a:t>Glenveagh</a:t>
            </a:r>
            <a:r>
              <a:rPr lang="en-US" dirty="0"/>
              <a:t> Castle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6696"/>
            <a:ext cx="9144000" cy="586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32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50"/>
            <a:ext cx="9126071" cy="609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393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86384"/>
          </a:xfrm>
        </p:spPr>
        <p:txBody>
          <a:bodyPr/>
          <a:lstStyle/>
          <a:p>
            <a:r>
              <a:rPr lang="en-US" dirty="0"/>
              <a:t>St-</a:t>
            </a:r>
            <a:r>
              <a:rPr lang="en-US" dirty="0" err="1"/>
              <a:t>Patricks</a:t>
            </a:r>
            <a:r>
              <a:rPr lang="en-US" dirty="0"/>
              <a:t>. Cathedral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384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7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3626"/>
            <a:ext cx="8226425" cy="715081"/>
          </a:xfrm>
        </p:spPr>
        <p:txBody>
          <a:bodyPr/>
          <a:lstStyle/>
          <a:p>
            <a:r>
              <a:rPr lang="en-US" dirty="0" err="1"/>
              <a:t>Howth</a:t>
            </a:r>
            <a:r>
              <a:rPr lang="en-US" dirty="0"/>
              <a:t> Castle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8707"/>
            <a:ext cx="9144000" cy="611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48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1143000"/>
          </a:xfrm>
        </p:spPr>
        <p:txBody>
          <a:bodyPr/>
          <a:lstStyle/>
          <a:p>
            <a:r>
              <a:rPr lang="en-US" dirty="0" err="1"/>
              <a:t>Kylemore</a:t>
            </a:r>
            <a:r>
              <a:rPr lang="en-US" dirty="0"/>
              <a:t> Abbey - probably the most beautiful abbey in Ireland.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06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24" y="0"/>
            <a:ext cx="8226425" cy="847725"/>
          </a:xfrm>
        </p:spPr>
        <p:txBody>
          <a:bodyPr/>
          <a:lstStyle/>
          <a:p>
            <a:r>
              <a:rPr lang="en-US" dirty="0" smtClean="0"/>
              <a:t>Norman Tower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47725"/>
            <a:ext cx="9144000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11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41555"/>
            <a:ext cx="8226425" cy="744829"/>
          </a:xfrm>
        </p:spPr>
        <p:txBody>
          <a:bodyPr/>
          <a:lstStyle/>
          <a:p>
            <a:r>
              <a:rPr lang="en-US" dirty="0"/>
              <a:t>Rock-of-Cashel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384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86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59485"/>
            <a:ext cx="8226425" cy="1056083"/>
          </a:xfrm>
        </p:spPr>
        <p:txBody>
          <a:bodyPr/>
          <a:lstStyle/>
          <a:p>
            <a:r>
              <a:rPr lang="en-US" dirty="0"/>
              <a:t>The Church of the Assumption of the Blessed Virgin Mary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5568"/>
            <a:ext cx="9144000" cy="574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3152774" cy="3831197"/>
          </a:xfrm>
        </p:spPr>
        <p:txBody>
          <a:bodyPr/>
          <a:lstStyle/>
          <a:p>
            <a:r>
              <a:rPr lang="en-US" dirty="0"/>
              <a:t>James Joyce-Irish novelist and poet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3" y="471206"/>
            <a:ext cx="5991225" cy="60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49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65" y="274637"/>
            <a:ext cx="3639671" cy="4028421"/>
          </a:xfrm>
        </p:spPr>
        <p:txBody>
          <a:bodyPr/>
          <a:lstStyle/>
          <a:p>
            <a:r>
              <a:rPr lang="en-US" dirty="0"/>
              <a:t>James (Big Jim) Larkin-Irish trade union leader and socialist activist.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0" y="0"/>
            <a:ext cx="52120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80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7"/>
            <a:ext cx="3883305" cy="3956703"/>
          </a:xfrm>
        </p:spPr>
        <p:txBody>
          <a:bodyPr/>
          <a:lstStyle/>
          <a:p>
            <a:r>
              <a:rPr lang="en-US" dirty="0"/>
              <a:t>Oscar Wilde-Irish writer, poet, and prominent aesthete. 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40" y="0"/>
            <a:ext cx="45567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22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632293" cy="4118068"/>
          </a:xfrm>
        </p:spPr>
        <p:txBody>
          <a:bodyPr/>
          <a:lstStyle/>
          <a:p>
            <a:r>
              <a:rPr lang="en-US" dirty="0"/>
              <a:t>Samuel Beckett-Irish avant-garde writer, dramatist and poet, writing in English and French.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1" b="95573" l="9784" r="89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757798"/>
            <a:ext cx="5743575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89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76526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River </a:t>
            </a:r>
            <a:r>
              <a:rPr lang="en-US" b="1" dirty="0" err="1">
                <a:solidFill>
                  <a:schemeClr val="bg1"/>
                </a:solidFill>
              </a:rPr>
              <a:t>Liffey</a:t>
            </a:r>
            <a:r>
              <a:rPr lang="en-US" b="1" dirty="0">
                <a:solidFill>
                  <a:schemeClr val="bg1"/>
                </a:solidFill>
              </a:rPr>
              <a:t> at night</a:t>
            </a:r>
          </a:p>
        </p:txBody>
      </p:sp>
    </p:spTree>
    <p:extLst>
      <p:ext uri="{BB962C8B-B14F-4D97-AF65-F5344CB8AC3E}">
        <p14:creationId xmlns:p14="http://schemas.microsoft.com/office/powerpoint/2010/main" val="13023536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9" y="0"/>
            <a:ext cx="79899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52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2978728" cy="3884986"/>
          </a:xfrm>
        </p:spPr>
        <p:txBody>
          <a:bodyPr/>
          <a:lstStyle/>
          <a:p>
            <a:r>
              <a:rPr lang="en-US" dirty="0"/>
              <a:t>Justice at Dublin Castle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27" y="0"/>
            <a:ext cx="61652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4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41555"/>
            <a:ext cx="8688387" cy="739214"/>
          </a:xfrm>
        </p:spPr>
        <p:txBody>
          <a:bodyPr/>
          <a:lstStyle/>
          <a:p>
            <a:r>
              <a:rPr lang="en-US" dirty="0"/>
              <a:t>Molly Malone statue in Grafton Street, Dublin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0769"/>
            <a:ext cx="9144000" cy="607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5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90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86384"/>
          </a:xfrm>
        </p:spPr>
        <p:txBody>
          <a:bodyPr/>
          <a:lstStyle/>
          <a:p>
            <a:r>
              <a:rPr lang="en-US" dirty="0"/>
              <a:t>The Linesman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384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52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4" y="2853"/>
            <a:ext cx="8821271" cy="685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4" y="274638"/>
            <a:ext cx="5012858" cy="1143000"/>
          </a:xfrm>
        </p:spPr>
        <p:txBody>
          <a:bodyPr/>
          <a:lstStyle/>
          <a:p>
            <a:r>
              <a:rPr lang="en-US" dirty="0"/>
              <a:t>The Famine Memorial on Custom House Quay.</a:t>
            </a:r>
          </a:p>
        </p:txBody>
      </p:sp>
    </p:spTree>
    <p:extLst>
      <p:ext uri="{BB962C8B-B14F-4D97-AF65-F5344CB8AC3E}">
        <p14:creationId xmlns:p14="http://schemas.microsoft.com/office/powerpoint/2010/main" val="334073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25" y="274637"/>
            <a:ext cx="4098170" cy="3777409"/>
          </a:xfrm>
        </p:spPr>
        <p:txBody>
          <a:bodyPr/>
          <a:lstStyle/>
          <a:p>
            <a:r>
              <a:rPr lang="en-US" dirty="0"/>
              <a:t>George Salmon-mathematician and Anglican theologian in Trinity College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394" y="0"/>
            <a:ext cx="48486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33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5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863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923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8952"/>
          </a:xfrm>
        </p:spPr>
        <p:txBody>
          <a:bodyPr/>
          <a:lstStyle/>
          <a:p>
            <a:r>
              <a:rPr lang="en-US" dirty="0" smtClean="0"/>
              <a:t>Half Penny Bridge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95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222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399211" cy="3329174"/>
          </a:xfrm>
        </p:spPr>
        <p:txBody>
          <a:bodyPr/>
          <a:lstStyle/>
          <a:p>
            <a:r>
              <a:rPr lang="en-US" dirty="0" smtClean="0"/>
              <a:t>Spire - Dublin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988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83"/>
            <a:ext cx="9144000" cy="61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8955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reland map">
  <a:themeElements>
    <a:clrScheme name="Office Theme 2">
      <a:dk1>
        <a:srgbClr val="000000"/>
      </a:dk1>
      <a:lt1>
        <a:srgbClr val="FFFFCC"/>
      </a:lt1>
      <a:dk2>
        <a:srgbClr val="000000"/>
      </a:dk2>
      <a:lt2>
        <a:srgbClr val="B2B2B2"/>
      </a:lt2>
      <a:accent1>
        <a:srgbClr val="A68500"/>
      </a:accent1>
      <a:accent2>
        <a:srgbClr val="78991F"/>
      </a:accent2>
      <a:accent3>
        <a:srgbClr val="FFFFE2"/>
      </a:accent3>
      <a:accent4>
        <a:srgbClr val="000000"/>
      </a:accent4>
      <a:accent5>
        <a:srgbClr val="D0C2AA"/>
      </a:accent5>
      <a:accent6>
        <a:srgbClr val="6C8A1B"/>
      </a:accent6>
      <a:hlink>
        <a:srgbClr val="A66A11"/>
      </a:hlink>
      <a:folHlink>
        <a:srgbClr val="808000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A6A600"/>
        </a:accent1>
        <a:accent2>
          <a:srgbClr val="A69200"/>
        </a:accent2>
        <a:accent3>
          <a:srgbClr val="FFFFE2"/>
        </a:accent3>
        <a:accent4>
          <a:srgbClr val="000000"/>
        </a:accent4>
        <a:accent5>
          <a:srgbClr val="D0D0AA"/>
        </a:accent5>
        <a:accent6>
          <a:srgbClr val="968400"/>
        </a:accent6>
        <a:hlink>
          <a:srgbClr val="778000"/>
        </a:hlink>
        <a:folHlink>
          <a:srgbClr val="8C7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A68500"/>
        </a:accent1>
        <a:accent2>
          <a:srgbClr val="78991F"/>
        </a:accent2>
        <a:accent3>
          <a:srgbClr val="FFFFE2"/>
        </a:accent3>
        <a:accent4>
          <a:srgbClr val="000000"/>
        </a:accent4>
        <a:accent5>
          <a:srgbClr val="D0C2AA"/>
        </a:accent5>
        <a:accent6>
          <a:srgbClr val="6C8A1B"/>
        </a:accent6>
        <a:hlink>
          <a:srgbClr val="A66A11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5078B2"/>
        </a:accent1>
        <a:accent2>
          <a:srgbClr val="8C8C00"/>
        </a:accent2>
        <a:accent3>
          <a:srgbClr val="FFFFE2"/>
        </a:accent3>
        <a:accent4>
          <a:srgbClr val="000000"/>
        </a:accent4>
        <a:accent5>
          <a:srgbClr val="B3BED5"/>
        </a:accent5>
        <a:accent6>
          <a:srgbClr val="7E7E00"/>
        </a:accent6>
        <a:hlink>
          <a:srgbClr val="6153A6"/>
        </a:hlink>
        <a:folHlink>
          <a:srgbClr val="994C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B27349"/>
        </a:accent1>
        <a:accent2>
          <a:srgbClr val="3085A1"/>
        </a:accent2>
        <a:accent3>
          <a:srgbClr val="FFFFE2"/>
        </a:accent3>
        <a:accent4>
          <a:srgbClr val="000000"/>
        </a:accent4>
        <a:accent5>
          <a:srgbClr val="D5BCB1"/>
        </a:accent5>
        <a:accent6>
          <a:srgbClr val="2A7891"/>
        </a:accent6>
        <a:hlink>
          <a:srgbClr val="808000"/>
        </a:hlink>
        <a:folHlink>
          <a:srgbClr val="8154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A600"/>
        </a:accent1>
        <a:accent2>
          <a:srgbClr val="A69200"/>
        </a:accent2>
        <a:accent3>
          <a:srgbClr val="FFFFFF"/>
        </a:accent3>
        <a:accent4>
          <a:srgbClr val="000000"/>
        </a:accent4>
        <a:accent5>
          <a:srgbClr val="D0D0AA"/>
        </a:accent5>
        <a:accent6>
          <a:srgbClr val="968400"/>
        </a:accent6>
        <a:hlink>
          <a:srgbClr val="778000"/>
        </a:hlink>
        <a:folHlink>
          <a:srgbClr val="8C7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8500"/>
        </a:accent1>
        <a:accent2>
          <a:srgbClr val="78991F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6C8A1B"/>
        </a:accent6>
        <a:hlink>
          <a:srgbClr val="A66A11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078B2"/>
        </a:accent1>
        <a:accent2>
          <a:srgbClr val="8C8C00"/>
        </a:accent2>
        <a:accent3>
          <a:srgbClr val="FFFFFF"/>
        </a:accent3>
        <a:accent4>
          <a:srgbClr val="000000"/>
        </a:accent4>
        <a:accent5>
          <a:srgbClr val="B3BED5"/>
        </a:accent5>
        <a:accent6>
          <a:srgbClr val="7E7E00"/>
        </a:accent6>
        <a:hlink>
          <a:srgbClr val="6153A6"/>
        </a:hlink>
        <a:folHlink>
          <a:srgbClr val="994C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7349"/>
        </a:accent1>
        <a:accent2>
          <a:srgbClr val="3085A1"/>
        </a:accent2>
        <a:accent3>
          <a:srgbClr val="FFFFFF"/>
        </a:accent3>
        <a:accent4>
          <a:srgbClr val="000000"/>
        </a:accent4>
        <a:accent5>
          <a:srgbClr val="D5BCB1"/>
        </a:accent5>
        <a:accent6>
          <a:srgbClr val="2A7891"/>
        </a:accent6>
        <a:hlink>
          <a:srgbClr val="808000"/>
        </a:hlink>
        <a:folHlink>
          <a:srgbClr val="8154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CC"/>
      </a:lt1>
      <a:dk2>
        <a:srgbClr val="000000"/>
      </a:dk2>
      <a:lt2>
        <a:srgbClr val="B2B2B2"/>
      </a:lt2>
      <a:accent1>
        <a:srgbClr val="A68500"/>
      </a:accent1>
      <a:accent2>
        <a:srgbClr val="78991F"/>
      </a:accent2>
      <a:accent3>
        <a:srgbClr val="FFFFE2"/>
      </a:accent3>
      <a:accent4>
        <a:srgbClr val="000000"/>
      </a:accent4>
      <a:accent5>
        <a:srgbClr val="D0C2AA"/>
      </a:accent5>
      <a:accent6>
        <a:srgbClr val="6C8A1B"/>
      </a:accent6>
      <a:hlink>
        <a:srgbClr val="A66A11"/>
      </a:hlink>
      <a:folHlink>
        <a:srgbClr val="8080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A6A600"/>
        </a:accent1>
        <a:accent2>
          <a:srgbClr val="A69200"/>
        </a:accent2>
        <a:accent3>
          <a:srgbClr val="FFFFE2"/>
        </a:accent3>
        <a:accent4>
          <a:srgbClr val="000000"/>
        </a:accent4>
        <a:accent5>
          <a:srgbClr val="D0D0AA"/>
        </a:accent5>
        <a:accent6>
          <a:srgbClr val="968400"/>
        </a:accent6>
        <a:hlink>
          <a:srgbClr val="778000"/>
        </a:hlink>
        <a:folHlink>
          <a:srgbClr val="8C7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A68500"/>
        </a:accent1>
        <a:accent2>
          <a:srgbClr val="78991F"/>
        </a:accent2>
        <a:accent3>
          <a:srgbClr val="FFFFE2"/>
        </a:accent3>
        <a:accent4>
          <a:srgbClr val="000000"/>
        </a:accent4>
        <a:accent5>
          <a:srgbClr val="D0C2AA"/>
        </a:accent5>
        <a:accent6>
          <a:srgbClr val="6C8A1B"/>
        </a:accent6>
        <a:hlink>
          <a:srgbClr val="A66A11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5078B2"/>
        </a:accent1>
        <a:accent2>
          <a:srgbClr val="8C8C00"/>
        </a:accent2>
        <a:accent3>
          <a:srgbClr val="FFFFE2"/>
        </a:accent3>
        <a:accent4>
          <a:srgbClr val="000000"/>
        </a:accent4>
        <a:accent5>
          <a:srgbClr val="B3BED5"/>
        </a:accent5>
        <a:accent6>
          <a:srgbClr val="7E7E00"/>
        </a:accent6>
        <a:hlink>
          <a:srgbClr val="6153A6"/>
        </a:hlink>
        <a:folHlink>
          <a:srgbClr val="994C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B27349"/>
        </a:accent1>
        <a:accent2>
          <a:srgbClr val="3085A1"/>
        </a:accent2>
        <a:accent3>
          <a:srgbClr val="FFFFE2"/>
        </a:accent3>
        <a:accent4>
          <a:srgbClr val="000000"/>
        </a:accent4>
        <a:accent5>
          <a:srgbClr val="D5BCB1"/>
        </a:accent5>
        <a:accent6>
          <a:srgbClr val="2A7891"/>
        </a:accent6>
        <a:hlink>
          <a:srgbClr val="808000"/>
        </a:hlink>
        <a:folHlink>
          <a:srgbClr val="8154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A600"/>
        </a:accent1>
        <a:accent2>
          <a:srgbClr val="A69200"/>
        </a:accent2>
        <a:accent3>
          <a:srgbClr val="FFFFFF"/>
        </a:accent3>
        <a:accent4>
          <a:srgbClr val="000000"/>
        </a:accent4>
        <a:accent5>
          <a:srgbClr val="D0D0AA"/>
        </a:accent5>
        <a:accent6>
          <a:srgbClr val="968400"/>
        </a:accent6>
        <a:hlink>
          <a:srgbClr val="778000"/>
        </a:hlink>
        <a:folHlink>
          <a:srgbClr val="8C7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8500"/>
        </a:accent1>
        <a:accent2>
          <a:srgbClr val="78991F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6C8A1B"/>
        </a:accent6>
        <a:hlink>
          <a:srgbClr val="A66A11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078B2"/>
        </a:accent1>
        <a:accent2>
          <a:srgbClr val="8C8C00"/>
        </a:accent2>
        <a:accent3>
          <a:srgbClr val="FFFFFF"/>
        </a:accent3>
        <a:accent4>
          <a:srgbClr val="000000"/>
        </a:accent4>
        <a:accent5>
          <a:srgbClr val="B3BED5"/>
        </a:accent5>
        <a:accent6>
          <a:srgbClr val="7E7E00"/>
        </a:accent6>
        <a:hlink>
          <a:srgbClr val="6153A6"/>
        </a:hlink>
        <a:folHlink>
          <a:srgbClr val="994C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7349"/>
        </a:accent1>
        <a:accent2>
          <a:srgbClr val="3085A1"/>
        </a:accent2>
        <a:accent3>
          <a:srgbClr val="FFFFFF"/>
        </a:accent3>
        <a:accent4>
          <a:srgbClr val="000000"/>
        </a:accent4>
        <a:accent5>
          <a:srgbClr val="D5BCB1"/>
        </a:accent5>
        <a:accent6>
          <a:srgbClr val="2A7891"/>
        </a:accent6>
        <a:hlink>
          <a:srgbClr val="808000"/>
        </a:hlink>
        <a:folHlink>
          <a:srgbClr val="8154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Ireland map</Template>
  <TotalTime>350</TotalTime>
  <Words>225</Words>
  <Application>Microsoft Office PowerPoint</Application>
  <PresentationFormat>On-screen Show (4:3)</PresentationFormat>
  <Paragraphs>45</Paragraphs>
  <Slides>57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Ireland map</vt:lpstr>
      <vt:lpstr>1_Default Design</vt:lpstr>
      <vt:lpstr>Ireland – The Emerald Isle</vt:lpstr>
      <vt:lpstr>PowerPoint Presentation</vt:lpstr>
      <vt:lpstr>Dublin</vt:lpstr>
      <vt:lpstr>PowerPoint Presentation</vt:lpstr>
      <vt:lpstr>River Liffey at night</vt:lpstr>
      <vt:lpstr>PowerPoint Presentation</vt:lpstr>
      <vt:lpstr>Half Penny Bridge</vt:lpstr>
      <vt:lpstr>Spire - Dublin</vt:lpstr>
      <vt:lpstr>PowerPoint Presentation</vt:lpstr>
      <vt:lpstr>Convention Centre-Samuel Beckett-Bridge-Dublin</vt:lpstr>
      <vt:lpstr>PowerPoint Presentation</vt:lpstr>
      <vt:lpstr>Grand Canal</vt:lpstr>
      <vt:lpstr>PowerPoint Presentation</vt:lpstr>
      <vt:lpstr>PowerPoint Presentation</vt:lpstr>
      <vt:lpstr>Four Court</vt:lpstr>
      <vt:lpstr>PowerPoint Presentation</vt:lpstr>
      <vt:lpstr>Kilmainham Gaol</vt:lpstr>
      <vt:lpstr>Kilmainham Gaol</vt:lpstr>
      <vt:lpstr>Merrion Square-Dublin </vt:lpstr>
      <vt:lpstr>Muckross House</vt:lpstr>
      <vt:lpstr>Muckross House Gardens</vt:lpstr>
      <vt:lpstr>National lMuseum</vt:lpstr>
      <vt:lpstr>PowerPoint Presentation</vt:lpstr>
      <vt:lpstr>Saint Stephens Warehouse</vt:lpstr>
      <vt:lpstr>Doolin</vt:lpstr>
      <vt:lpstr>Custom House</vt:lpstr>
      <vt:lpstr>Trinity College</vt:lpstr>
      <vt:lpstr>Trinity College Library</vt:lpstr>
      <vt:lpstr>PowerPoint Presentation</vt:lpstr>
      <vt:lpstr>Cliffs of Moher</vt:lpstr>
      <vt:lpstr>Dingle bay</vt:lpstr>
      <vt:lpstr>Fintragh Bay</vt:lpstr>
      <vt:lpstr>Ardgillan Castle</vt:lpstr>
      <vt:lpstr>Birr Castle</vt:lpstr>
      <vt:lpstr>Christ Church</vt:lpstr>
      <vt:lpstr>PowerPoint Presentation</vt:lpstr>
      <vt:lpstr>Dublin Castle</vt:lpstr>
      <vt:lpstr>Enyas Castle</vt:lpstr>
      <vt:lpstr>Glenveagh Castle</vt:lpstr>
      <vt:lpstr>St-Patricks. Cathedral</vt:lpstr>
      <vt:lpstr>Howth Castle</vt:lpstr>
      <vt:lpstr>Kylemore Abbey - probably the most beautiful abbey in Ireland.</vt:lpstr>
      <vt:lpstr>Norman Tower</vt:lpstr>
      <vt:lpstr>Rock-of-Cashel</vt:lpstr>
      <vt:lpstr>The Church of the Assumption of the Blessed Virgin Mary</vt:lpstr>
      <vt:lpstr>James Joyce-Irish novelist and poet</vt:lpstr>
      <vt:lpstr>James (Big Jim) Larkin-Irish trade union leader and socialist activist.</vt:lpstr>
      <vt:lpstr>Oscar Wilde-Irish writer, poet, and prominent aesthete. </vt:lpstr>
      <vt:lpstr>Samuel Beckett-Irish avant-garde writer, dramatist and poet, writing in English and French.</vt:lpstr>
      <vt:lpstr>PowerPoint Presentation</vt:lpstr>
      <vt:lpstr>Justice at Dublin Castle</vt:lpstr>
      <vt:lpstr>Molly Malone statue in Grafton Street, Dublin.</vt:lpstr>
      <vt:lpstr>PowerPoint Presentation</vt:lpstr>
      <vt:lpstr>The Linesman</vt:lpstr>
      <vt:lpstr>The Famine Memorial on Custom House Quay.</vt:lpstr>
      <vt:lpstr>George Salmon-mathematician and Anglican theologian in Trinity College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Ireland – The Emerald Isle</dc:title>
  <dc:creator>Joe</dc:creator>
  <cp:lastModifiedBy>Joe</cp:lastModifiedBy>
  <cp:revision>7</cp:revision>
  <dcterms:created xsi:type="dcterms:W3CDTF">2011-02-06T03:03:54Z</dcterms:created>
  <dcterms:modified xsi:type="dcterms:W3CDTF">2011-02-06T08:54:39Z</dcterms:modified>
</cp:coreProperties>
</file>